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93" r:id="rId6"/>
    <p:sldId id="296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8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307" r:id="rId28"/>
    <p:sldId id="285" r:id="rId29"/>
    <p:sldId id="319" r:id="rId30"/>
    <p:sldId id="286" r:id="rId31"/>
    <p:sldId id="287" r:id="rId32"/>
    <p:sldId id="288" r:id="rId33"/>
    <p:sldId id="289" r:id="rId34"/>
    <p:sldId id="290" r:id="rId35"/>
    <p:sldId id="291" r:id="rId36"/>
    <p:sldId id="316" r:id="rId37"/>
    <p:sldId id="317" r:id="rId38"/>
    <p:sldId id="318" r:id="rId39"/>
    <p:sldId id="295" r:id="rId40"/>
    <p:sldId id="308" r:id="rId41"/>
    <p:sldId id="292" r:id="rId42"/>
    <p:sldId id="309" r:id="rId43"/>
    <p:sldId id="311" r:id="rId44"/>
    <p:sldId id="310" r:id="rId45"/>
    <p:sldId id="312" r:id="rId46"/>
    <p:sldId id="313" r:id="rId47"/>
    <p:sldId id="314" r:id="rId48"/>
    <p:sldId id="315" r:id="rId4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84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FEC0D2-99C4-4C22-9A18-7B7DCA021AC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3F18C8E4-33B4-4895-825A-D4377A5695D0}">
      <dgm:prSet phldrT="[テキスト]"/>
      <dgm:spPr/>
      <dgm:t>
        <a:bodyPr/>
        <a:lstStyle/>
        <a:p>
          <a:r>
            <a:rPr kumimoji="1" lang="ja-JP" altLang="en-US" dirty="0" smtClean="0"/>
            <a:t>約</a:t>
          </a:r>
          <a:r>
            <a:rPr kumimoji="1" lang="ja-JP" altLang="en-US" b="1" dirty="0" smtClean="0"/>
            <a:t>５０</a:t>
          </a:r>
          <a:r>
            <a:rPr kumimoji="1" lang="ja-JP" altLang="en-US" dirty="0" smtClean="0"/>
            <a:t>年前</a:t>
          </a:r>
          <a:endParaRPr kumimoji="1" lang="ja-JP" altLang="en-US" dirty="0"/>
        </a:p>
      </dgm:t>
    </dgm:pt>
    <dgm:pt modelId="{93CC3730-0FF6-4DA9-BB82-62FCEBF038C8}" type="parTrans" cxnId="{296BB40E-A422-4B2D-83FF-CFB1568033CC}">
      <dgm:prSet/>
      <dgm:spPr/>
      <dgm:t>
        <a:bodyPr/>
        <a:lstStyle/>
        <a:p>
          <a:endParaRPr kumimoji="1" lang="ja-JP" altLang="en-US"/>
        </a:p>
      </dgm:t>
    </dgm:pt>
    <dgm:pt modelId="{904071B6-0EE3-44A0-A68C-99111E77F487}" type="sibTrans" cxnId="{296BB40E-A422-4B2D-83FF-CFB1568033CC}">
      <dgm:prSet/>
      <dgm:spPr/>
      <dgm:t>
        <a:bodyPr/>
        <a:lstStyle/>
        <a:p>
          <a:endParaRPr kumimoji="1" lang="ja-JP" altLang="en-US"/>
        </a:p>
      </dgm:t>
    </dgm:pt>
    <dgm:pt modelId="{C8012CFA-B31F-414F-8EE4-58F73BB0C519}">
      <dgm:prSet phldrT="[テキスト]" custT="1"/>
      <dgm:spPr/>
      <dgm:t>
        <a:bodyPr/>
        <a:lstStyle/>
        <a:p>
          <a:r>
            <a:rPr kumimoji="1" lang="ja-JP" altLang="en-US" sz="2800" b="0" dirty="0" smtClean="0"/>
            <a:t>幹栄盛氏が、瀬戸内海→日本海への徒歩旅行を実施。</a:t>
          </a:r>
          <a:endParaRPr kumimoji="1" lang="ja-JP" altLang="en-US" sz="2800" b="0" dirty="0"/>
        </a:p>
      </dgm:t>
    </dgm:pt>
    <dgm:pt modelId="{775AC694-E173-4054-A78E-F1A62FF4618A}" type="parTrans" cxnId="{33BED6B6-2EE9-4394-B9A9-DBD0564D6E40}">
      <dgm:prSet/>
      <dgm:spPr/>
      <dgm:t>
        <a:bodyPr/>
        <a:lstStyle/>
        <a:p>
          <a:endParaRPr kumimoji="1" lang="ja-JP" altLang="en-US"/>
        </a:p>
      </dgm:t>
    </dgm:pt>
    <dgm:pt modelId="{D1F414DD-2461-473F-9210-F32C0D22B4AC}" type="sibTrans" cxnId="{33BED6B6-2EE9-4394-B9A9-DBD0564D6E40}">
      <dgm:prSet/>
      <dgm:spPr/>
      <dgm:t>
        <a:bodyPr/>
        <a:lstStyle/>
        <a:p>
          <a:endParaRPr kumimoji="1" lang="ja-JP" altLang="en-US"/>
        </a:p>
      </dgm:t>
    </dgm:pt>
    <dgm:pt modelId="{EC768D76-2D7B-4D47-867A-6B81ECE37D7A}">
      <dgm:prSet phldrT="[テキスト]" custT="1"/>
      <dgm:spPr/>
      <dgm:t>
        <a:bodyPr/>
        <a:lstStyle/>
        <a:p>
          <a:r>
            <a:rPr kumimoji="1" lang="ja-JP" altLang="en-US" sz="2400" dirty="0" smtClean="0"/>
            <a:t>舞鶴５団スカウトの歓迎を受ける。</a:t>
          </a:r>
          <a:endParaRPr kumimoji="1" lang="ja-JP" altLang="en-US" sz="2400" dirty="0"/>
        </a:p>
      </dgm:t>
    </dgm:pt>
    <dgm:pt modelId="{5A6B73D4-00B1-42AC-BC7F-9427E1A8C295}" type="parTrans" cxnId="{29C005FB-ED28-4723-A596-216EA1D28A6C}">
      <dgm:prSet/>
      <dgm:spPr/>
      <dgm:t>
        <a:bodyPr/>
        <a:lstStyle/>
        <a:p>
          <a:endParaRPr kumimoji="1" lang="ja-JP" altLang="en-US"/>
        </a:p>
      </dgm:t>
    </dgm:pt>
    <dgm:pt modelId="{09A6F8E3-6CB9-4CF1-B972-048EBEDAFA41}" type="sibTrans" cxnId="{29C005FB-ED28-4723-A596-216EA1D28A6C}">
      <dgm:prSet/>
      <dgm:spPr/>
      <dgm:t>
        <a:bodyPr/>
        <a:lstStyle/>
        <a:p>
          <a:endParaRPr kumimoji="1" lang="ja-JP" altLang="en-US"/>
        </a:p>
      </dgm:t>
    </dgm:pt>
    <dgm:pt modelId="{CE1A2715-ECBB-407A-9797-E1201BD34C21}">
      <dgm:prSet phldrT="[テキスト]" custT="1"/>
      <dgm:spPr/>
      <dgm:t>
        <a:bodyPr/>
        <a:lstStyle/>
        <a:p>
          <a:r>
            <a:rPr kumimoji="1" lang="ja-JP" altLang="en-US" sz="2400" b="1" dirty="0" smtClean="0"/>
            <a:t>翌年</a:t>
          </a:r>
          <a:endParaRPr kumimoji="1" lang="ja-JP" altLang="en-US" sz="2400" b="1" dirty="0"/>
        </a:p>
      </dgm:t>
    </dgm:pt>
    <dgm:pt modelId="{52587CDF-E203-450E-A9FE-FEC7DA6994F9}" type="parTrans" cxnId="{9DF30001-2AFC-480E-B17A-5586951F6171}">
      <dgm:prSet/>
      <dgm:spPr/>
      <dgm:t>
        <a:bodyPr/>
        <a:lstStyle/>
        <a:p>
          <a:endParaRPr kumimoji="1" lang="ja-JP" altLang="en-US"/>
        </a:p>
      </dgm:t>
    </dgm:pt>
    <dgm:pt modelId="{AF2C09A0-2AC7-4AD0-8198-642C3D6E206F}" type="sibTrans" cxnId="{9DF30001-2AFC-480E-B17A-5586951F6171}">
      <dgm:prSet/>
      <dgm:spPr/>
      <dgm:t>
        <a:bodyPr/>
        <a:lstStyle/>
        <a:p>
          <a:endParaRPr kumimoji="1" lang="ja-JP" altLang="en-US"/>
        </a:p>
      </dgm:t>
    </dgm:pt>
    <dgm:pt modelId="{028389A5-00F6-4252-9AB7-946B798DF061}">
      <dgm:prSet phldrT="[テキスト]" custT="1"/>
      <dgm:spPr/>
      <dgm:t>
        <a:bodyPr/>
        <a:lstStyle/>
        <a:p>
          <a:r>
            <a:rPr kumimoji="1" lang="ja-JP" altLang="en-US" sz="2000" b="1" dirty="0" smtClean="0">
              <a:effectLst/>
            </a:rPr>
            <a:t>舞鶴５団のスカウト、幹氏の冒険行に刺激され、加古川まで徒歩で旅行。</a:t>
          </a:r>
          <a:endParaRPr kumimoji="1" lang="ja-JP" altLang="en-US" sz="2000" b="1" dirty="0">
            <a:effectLst/>
          </a:endParaRPr>
        </a:p>
      </dgm:t>
    </dgm:pt>
    <dgm:pt modelId="{2E36023B-9BF8-4092-ACC0-891AC07AA4AF}" type="parTrans" cxnId="{296397AC-E7E2-4CCF-B40E-F260ABB30778}">
      <dgm:prSet/>
      <dgm:spPr/>
      <dgm:t>
        <a:bodyPr/>
        <a:lstStyle/>
        <a:p>
          <a:endParaRPr kumimoji="1" lang="ja-JP" altLang="en-US"/>
        </a:p>
      </dgm:t>
    </dgm:pt>
    <dgm:pt modelId="{36C044CF-9222-4762-9AF3-2DCD0C1DA94D}" type="sibTrans" cxnId="{296397AC-E7E2-4CCF-B40E-F260ABB30778}">
      <dgm:prSet/>
      <dgm:spPr/>
      <dgm:t>
        <a:bodyPr/>
        <a:lstStyle/>
        <a:p>
          <a:endParaRPr kumimoji="1" lang="ja-JP" altLang="en-US"/>
        </a:p>
      </dgm:t>
    </dgm:pt>
    <dgm:pt modelId="{15C20C7A-6726-4003-8720-EDF3B869D3A6}">
      <dgm:prSet phldrT="[テキスト]"/>
      <dgm:spPr/>
      <dgm:t>
        <a:bodyPr/>
        <a:lstStyle/>
        <a:p>
          <a:r>
            <a:rPr kumimoji="1" lang="ja-JP" altLang="en-US" b="1" dirty="0" smtClean="0"/>
            <a:t>１９６７</a:t>
          </a:r>
          <a:r>
            <a:rPr kumimoji="1" lang="ja-JP" altLang="en-US" dirty="0" smtClean="0"/>
            <a:t>年</a:t>
          </a:r>
          <a:endParaRPr kumimoji="1" lang="ja-JP" altLang="en-US" dirty="0"/>
        </a:p>
      </dgm:t>
    </dgm:pt>
    <dgm:pt modelId="{2B7C6C07-C720-4691-9F31-2943BCEEB488}" type="parTrans" cxnId="{3C57A414-F85E-48FD-A146-FC34AB2FAB44}">
      <dgm:prSet/>
      <dgm:spPr/>
      <dgm:t>
        <a:bodyPr/>
        <a:lstStyle/>
        <a:p>
          <a:endParaRPr kumimoji="1" lang="ja-JP" altLang="en-US"/>
        </a:p>
      </dgm:t>
    </dgm:pt>
    <dgm:pt modelId="{5C792D97-1CDB-406F-89C5-F183C17AC316}" type="sibTrans" cxnId="{3C57A414-F85E-48FD-A146-FC34AB2FAB44}">
      <dgm:prSet/>
      <dgm:spPr/>
      <dgm:t>
        <a:bodyPr/>
        <a:lstStyle/>
        <a:p>
          <a:endParaRPr kumimoji="1" lang="ja-JP" altLang="en-US"/>
        </a:p>
      </dgm:t>
    </dgm:pt>
    <dgm:pt modelId="{508416EA-5E24-4172-A8BF-3C8C4C1BB08C}">
      <dgm:prSet phldrT="[テキスト]" custT="1"/>
      <dgm:spPr/>
      <dgm:t>
        <a:bodyPr/>
        <a:lstStyle/>
        <a:p>
          <a:r>
            <a:rPr kumimoji="1" lang="ja-JP" altLang="en-US" sz="2800" b="1" dirty="0" smtClean="0"/>
            <a:t>８月、ボーイスカウト加古川第２団発団。</a:t>
          </a:r>
          <a:endParaRPr kumimoji="1" lang="ja-JP" altLang="en-US" sz="2800" b="1" dirty="0"/>
        </a:p>
      </dgm:t>
    </dgm:pt>
    <dgm:pt modelId="{912A7DEF-55A9-402A-B27E-49076B2269EC}" type="parTrans" cxnId="{9F9A2833-332E-4211-AEE0-EA8E5591C9FF}">
      <dgm:prSet/>
      <dgm:spPr/>
      <dgm:t>
        <a:bodyPr/>
        <a:lstStyle/>
        <a:p>
          <a:endParaRPr kumimoji="1" lang="ja-JP" altLang="en-US"/>
        </a:p>
      </dgm:t>
    </dgm:pt>
    <dgm:pt modelId="{F24E17D2-963B-4649-89DC-77BD38C3080B}" type="sibTrans" cxnId="{9F9A2833-332E-4211-AEE0-EA8E5591C9FF}">
      <dgm:prSet/>
      <dgm:spPr/>
      <dgm:t>
        <a:bodyPr/>
        <a:lstStyle/>
        <a:p>
          <a:endParaRPr kumimoji="1" lang="ja-JP" altLang="en-US"/>
        </a:p>
      </dgm:t>
    </dgm:pt>
    <dgm:pt modelId="{2215AE04-BD0E-4282-8A21-B7D98F0A6E22}" type="pres">
      <dgm:prSet presAssocID="{99FEC0D2-99C4-4C22-9A18-7B7DCA021AC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454CB95D-F7C7-4F3F-9F05-7D13260E0D94}" type="pres">
      <dgm:prSet presAssocID="{3F18C8E4-33B4-4895-825A-D4377A5695D0}" presName="composite" presStyleCnt="0"/>
      <dgm:spPr/>
    </dgm:pt>
    <dgm:pt modelId="{20EA6F67-15FE-4F96-9F1F-12A1BF15F472}" type="pres">
      <dgm:prSet presAssocID="{3F18C8E4-33B4-4895-825A-D4377A5695D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1C83B92-46A3-4E5E-A0A9-0D6ED3A21250}" type="pres">
      <dgm:prSet presAssocID="{3F18C8E4-33B4-4895-825A-D4377A5695D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CF0103B-8D09-4660-8419-696C22A6F762}" type="pres">
      <dgm:prSet presAssocID="{904071B6-0EE3-44A0-A68C-99111E77F487}" presName="sp" presStyleCnt="0"/>
      <dgm:spPr/>
    </dgm:pt>
    <dgm:pt modelId="{FA2B309B-84C9-4914-8667-93CE9A0E9FCB}" type="pres">
      <dgm:prSet presAssocID="{CE1A2715-ECBB-407A-9797-E1201BD34C21}" presName="composite" presStyleCnt="0"/>
      <dgm:spPr/>
    </dgm:pt>
    <dgm:pt modelId="{F0C692C6-0063-4F79-B99A-E6490F7A749F}" type="pres">
      <dgm:prSet presAssocID="{CE1A2715-ECBB-407A-9797-E1201BD34C2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F6F77B4-2587-468C-8897-636E85F0A4F9}" type="pres">
      <dgm:prSet presAssocID="{CE1A2715-ECBB-407A-9797-E1201BD34C21}" presName="descendantText" presStyleLbl="alignAcc1" presStyleIdx="1" presStyleCnt="3" custScaleY="98392" custLinFactNeighborX="0" custLinFactNeighborY="123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928DC4D-F8ED-4C23-ACC1-FA2F51C47430}" type="pres">
      <dgm:prSet presAssocID="{AF2C09A0-2AC7-4AD0-8198-642C3D6E206F}" presName="sp" presStyleCnt="0"/>
      <dgm:spPr/>
    </dgm:pt>
    <dgm:pt modelId="{E5A9A6A6-9DD3-4F13-B2C5-B2503473FEA3}" type="pres">
      <dgm:prSet presAssocID="{15C20C7A-6726-4003-8720-EDF3B869D3A6}" presName="composite" presStyleCnt="0"/>
      <dgm:spPr/>
    </dgm:pt>
    <dgm:pt modelId="{E22404AB-9548-480D-8479-5CDE7A10EEEF}" type="pres">
      <dgm:prSet presAssocID="{15C20C7A-6726-4003-8720-EDF3B869D3A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CC0A86C-C151-495F-9B7F-A6D2520ED9AD}" type="pres">
      <dgm:prSet presAssocID="{15C20C7A-6726-4003-8720-EDF3B869D3A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506E579-312E-4E44-8556-B437851BDB52}" type="presOf" srcId="{508416EA-5E24-4172-A8BF-3C8C4C1BB08C}" destId="{8CC0A86C-C151-495F-9B7F-A6D2520ED9AD}" srcOrd="0" destOrd="0" presId="urn:microsoft.com/office/officeart/2005/8/layout/chevron2"/>
    <dgm:cxn modelId="{9F9A2833-332E-4211-AEE0-EA8E5591C9FF}" srcId="{15C20C7A-6726-4003-8720-EDF3B869D3A6}" destId="{508416EA-5E24-4172-A8BF-3C8C4C1BB08C}" srcOrd="0" destOrd="0" parTransId="{912A7DEF-55A9-402A-B27E-49076B2269EC}" sibTransId="{F24E17D2-963B-4649-89DC-77BD38C3080B}"/>
    <dgm:cxn modelId="{C5860FD7-FD4C-4F99-8D54-E83FA289264B}" type="presOf" srcId="{028389A5-00F6-4252-9AB7-946B798DF061}" destId="{8F6F77B4-2587-468C-8897-636E85F0A4F9}" srcOrd="0" destOrd="0" presId="urn:microsoft.com/office/officeart/2005/8/layout/chevron2"/>
    <dgm:cxn modelId="{296BB40E-A422-4B2D-83FF-CFB1568033CC}" srcId="{99FEC0D2-99C4-4C22-9A18-7B7DCA021ACD}" destId="{3F18C8E4-33B4-4895-825A-D4377A5695D0}" srcOrd="0" destOrd="0" parTransId="{93CC3730-0FF6-4DA9-BB82-62FCEBF038C8}" sibTransId="{904071B6-0EE3-44A0-A68C-99111E77F487}"/>
    <dgm:cxn modelId="{5D37A4B2-B31C-4C98-924F-F0D1AD0B7187}" type="presOf" srcId="{CE1A2715-ECBB-407A-9797-E1201BD34C21}" destId="{F0C692C6-0063-4F79-B99A-E6490F7A749F}" srcOrd="0" destOrd="0" presId="urn:microsoft.com/office/officeart/2005/8/layout/chevron2"/>
    <dgm:cxn modelId="{F45757F7-F48D-4D11-9368-8E9ACC1BA72C}" type="presOf" srcId="{3F18C8E4-33B4-4895-825A-D4377A5695D0}" destId="{20EA6F67-15FE-4F96-9F1F-12A1BF15F472}" srcOrd="0" destOrd="0" presId="urn:microsoft.com/office/officeart/2005/8/layout/chevron2"/>
    <dgm:cxn modelId="{9DF30001-2AFC-480E-B17A-5586951F6171}" srcId="{99FEC0D2-99C4-4C22-9A18-7B7DCA021ACD}" destId="{CE1A2715-ECBB-407A-9797-E1201BD34C21}" srcOrd="1" destOrd="0" parTransId="{52587CDF-E203-450E-A9FE-FEC7DA6994F9}" sibTransId="{AF2C09A0-2AC7-4AD0-8198-642C3D6E206F}"/>
    <dgm:cxn modelId="{33BED6B6-2EE9-4394-B9A9-DBD0564D6E40}" srcId="{3F18C8E4-33B4-4895-825A-D4377A5695D0}" destId="{C8012CFA-B31F-414F-8EE4-58F73BB0C519}" srcOrd="0" destOrd="0" parTransId="{775AC694-E173-4054-A78E-F1A62FF4618A}" sibTransId="{D1F414DD-2461-473F-9210-F32C0D22B4AC}"/>
    <dgm:cxn modelId="{625CF56E-60AF-4FD0-9A52-7F6C0A89F18A}" type="presOf" srcId="{EC768D76-2D7B-4D47-867A-6B81ECE37D7A}" destId="{01C83B92-46A3-4E5E-A0A9-0D6ED3A21250}" srcOrd="0" destOrd="1" presId="urn:microsoft.com/office/officeart/2005/8/layout/chevron2"/>
    <dgm:cxn modelId="{9341B810-2FF8-4A27-89B3-430CC168F433}" type="presOf" srcId="{99FEC0D2-99C4-4C22-9A18-7B7DCA021ACD}" destId="{2215AE04-BD0E-4282-8A21-B7D98F0A6E22}" srcOrd="0" destOrd="0" presId="urn:microsoft.com/office/officeart/2005/8/layout/chevron2"/>
    <dgm:cxn modelId="{296397AC-E7E2-4CCF-B40E-F260ABB30778}" srcId="{CE1A2715-ECBB-407A-9797-E1201BD34C21}" destId="{028389A5-00F6-4252-9AB7-946B798DF061}" srcOrd="0" destOrd="0" parTransId="{2E36023B-9BF8-4092-ACC0-891AC07AA4AF}" sibTransId="{36C044CF-9222-4762-9AF3-2DCD0C1DA94D}"/>
    <dgm:cxn modelId="{B0C08013-8E72-4C1E-971F-ED75991AD20F}" type="presOf" srcId="{15C20C7A-6726-4003-8720-EDF3B869D3A6}" destId="{E22404AB-9548-480D-8479-5CDE7A10EEEF}" srcOrd="0" destOrd="0" presId="urn:microsoft.com/office/officeart/2005/8/layout/chevron2"/>
    <dgm:cxn modelId="{501AEB85-5EE8-4494-8DED-F28EAD53DF3F}" type="presOf" srcId="{C8012CFA-B31F-414F-8EE4-58F73BB0C519}" destId="{01C83B92-46A3-4E5E-A0A9-0D6ED3A21250}" srcOrd="0" destOrd="0" presId="urn:microsoft.com/office/officeart/2005/8/layout/chevron2"/>
    <dgm:cxn modelId="{3C57A414-F85E-48FD-A146-FC34AB2FAB44}" srcId="{99FEC0D2-99C4-4C22-9A18-7B7DCA021ACD}" destId="{15C20C7A-6726-4003-8720-EDF3B869D3A6}" srcOrd="2" destOrd="0" parTransId="{2B7C6C07-C720-4691-9F31-2943BCEEB488}" sibTransId="{5C792D97-1CDB-406F-89C5-F183C17AC316}"/>
    <dgm:cxn modelId="{29C005FB-ED28-4723-A596-216EA1D28A6C}" srcId="{3F18C8E4-33B4-4895-825A-D4377A5695D0}" destId="{EC768D76-2D7B-4D47-867A-6B81ECE37D7A}" srcOrd="1" destOrd="0" parTransId="{5A6B73D4-00B1-42AC-BC7F-9427E1A8C295}" sibTransId="{09A6F8E3-6CB9-4CF1-B972-048EBEDAFA41}"/>
    <dgm:cxn modelId="{8F8C69C1-DFF8-4A65-83DC-C19079691870}" type="presParOf" srcId="{2215AE04-BD0E-4282-8A21-B7D98F0A6E22}" destId="{454CB95D-F7C7-4F3F-9F05-7D13260E0D94}" srcOrd="0" destOrd="0" presId="urn:microsoft.com/office/officeart/2005/8/layout/chevron2"/>
    <dgm:cxn modelId="{6CB510F2-5714-499C-AABD-6F351106AF1F}" type="presParOf" srcId="{454CB95D-F7C7-4F3F-9F05-7D13260E0D94}" destId="{20EA6F67-15FE-4F96-9F1F-12A1BF15F472}" srcOrd="0" destOrd="0" presId="urn:microsoft.com/office/officeart/2005/8/layout/chevron2"/>
    <dgm:cxn modelId="{41BCB1D9-5FD0-459C-AAB1-A4DD106232AF}" type="presParOf" srcId="{454CB95D-F7C7-4F3F-9F05-7D13260E0D94}" destId="{01C83B92-46A3-4E5E-A0A9-0D6ED3A21250}" srcOrd="1" destOrd="0" presId="urn:microsoft.com/office/officeart/2005/8/layout/chevron2"/>
    <dgm:cxn modelId="{80F680A7-A47C-4C6A-8894-FE2147BD3211}" type="presParOf" srcId="{2215AE04-BD0E-4282-8A21-B7D98F0A6E22}" destId="{5CF0103B-8D09-4660-8419-696C22A6F762}" srcOrd="1" destOrd="0" presId="urn:microsoft.com/office/officeart/2005/8/layout/chevron2"/>
    <dgm:cxn modelId="{5C64737D-4419-459E-9AD7-D342C08FFD23}" type="presParOf" srcId="{2215AE04-BD0E-4282-8A21-B7D98F0A6E22}" destId="{FA2B309B-84C9-4914-8667-93CE9A0E9FCB}" srcOrd="2" destOrd="0" presId="urn:microsoft.com/office/officeart/2005/8/layout/chevron2"/>
    <dgm:cxn modelId="{7976312A-B82F-46D9-A73D-01ACFEDA3D4E}" type="presParOf" srcId="{FA2B309B-84C9-4914-8667-93CE9A0E9FCB}" destId="{F0C692C6-0063-4F79-B99A-E6490F7A749F}" srcOrd="0" destOrd="0" presId="urn:microsoft.com/office/officeart/2005/8/layout/chevron2"/>
    <dgm:cxn modelId="{28361E23-960A-4506-9A19-63369C67F93A}" type="presParOf" srcId="{FA2B309B-84C9-4914-8667-93CE9A0E9FCB}" destId="{8F6F77B4-2587-468C-8897-636E85F0A4F9}" srcOrd="1" destOrd="0" presId="urn:microsoft.com/office/officeart/2005/8/layout/chevron2"/>
    <dgm:cxn modelId="{A2D806A8-8352-4BA5-A3ED-706E4C4B0B85}" type="presParOf" srcId="{2215AE04-BD0E-4282-8A21-B7D98F0A6E22}" destId="{8928DC4D-F8ED-4C23-ACC1-FA2F51C47430}" srcOrd="3" destOrd="0" presId="urn:microsoft.com/office/officeart/2005/8/layout/chevron2"/>
    <dgm:cxn modelId="{876C929C-F273-4B70-A66F-B45A7E9B5D12}" type="presParOf" srcId="{2215AE04-BD0E-4282-8A21-B7D98F0A6E22}" destId="{E5A9A6A6-9DD3-4F13-B2C5-B2503473FEA3}" srcOrd="4" destOrd="0" presId="urn:microsoft.com/office/officeart/2005/8/layout/chevron2"/>
    <dgm:cxn modelId="{4D44ABCC-B1B6-4AD8-B432-3294E76EE968}" type="presParOf" srcId="{E5A9A6A6-9DD3-4F13-B2C5-B2503473FEA3}" destId="{E22404AB-9548-480D-8479-5CDE7A10EEEF}" srcOrd="0" destOrd="0" presId="urn:microsoft.com/office/officeart/2005/8/layout/chevron2"/>
    <dgm:cxn modelId="{9384CA22-9C29-4E25-AD80-46D75E5875AC}" type="presParOf" srcId="{E5A9A6A6-9DD3-4F13-B2C5-B2503473FEA3}" destId="{8CC0A86C-C151-495F-9B7F-A6D2520ED9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CB13AC-2A39-4D92-B702-D72C8F52FE4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E38C2056-C2E5-4198-8B82-794057631DF2}">
      <dgm:prSet phldrT="[テキスト]"/>
      <dgm:spPr/>
      <dgm:t>
        <a:bodyPr/>
        <a:lstStyle/>
        <a:p>
          <a:r>
            <a:rPr kumimoji="1" lang="ja-JP" altLang="en-US" dirty="0" smtClean="0"/>
            <a:t>１９７１年</a:t>
          </a:r>
          <a:endParaRPr kumimoji="1" lang="ja-JP" altLang="en-US" dirty="0"/>
        </a:p>
      </dgm:t>
    </dgm:pt>
    <dgm:pt modelId="{13B5488B-8E06-44CA-ACC1-14D1E1B7148D}" type="parTrans" cxnId="{57D94DBD-67F7-4D91-ACD2-AE57A3AFBC59}">
      <dgm:prSet/>
      <dgm:spPr/>
      <dgm:t>
        <a:bodyPr/>
        <a:lstStyle/>
        <a:p>
          <a:endParaRPr kumimoji="1" lang="ja-JP" altLang="en-US"/>
        </a:p>
      </dgm:t>
    </dgm:pt>
    <dgm:pt modelId="{758F9A45-6FFF-4B72-882C-E620F0E4E192}" type="sibTrans" cxnId="{57D94DBD-67F7-4D91-ACD2-AE57A3AFBC59}">
      <dgm:prSet/>
      <dgm:spPr/>
      <dgm:t>
        <a:bodyPr/>
        <a:lstStyle/>
        <a:p>
          <a:endParaRPr kumimoji="1" lang="ja-JP" altLang="en-US"/>
        </a:p>
      </dgm:t>
    </dgm:pt>
    <dgm:pt modelId="{A8789B8B-BB35-45B7-966A-1D3147B9C2F9}">
      <dgm:prSet phldrT="[テキスト]"/>
      <dgm:spPr/>
      <dgm:t>
        <a:bodyPr/>
        <a:lstStyle/>
        <a:p>
          <a:r>
            <a:rPr kumimoji="1" lang="ja-JP" altLang="en-US" dirty="0" smtClean="0"/>
            <a:t>中学２年生のスカウトが片道を初完歩</a:t>
          </a:r>
          <a:endParaRPr kumimoji="1" lang="ja-JP" altLang="en-US" dirty="0"/>
        </a:p>
      </dgm:t>
    </dgm:pt>
    <dgm:pt modelId="{B11A65A8-B53F-4671-BA79-05B7A92476FC}" type="parTrans" cxnId="{A86B6548-FFC2-44EF-BA41-78EC15C6A5F6}">
      <dgm:prSet/>
      <dgm:spPr/>
      <dgm:t>
        <a:bodyPr/>
        <a:lstStyle/>
        <a:p>
          <a:endParaRPr kumimoji="1" lang="ja-JP" altLang="en-US"/>
        </a:p>
      </dgm:t>
    </dgm:pt>
    <dgm:pt modelId="{8061D0C7-59D1-45EF-8B0C-A34FFB8E721A}" type="sibTrans" cxnId="{A86B6548-FFC2-44EF-BA41-78EC15C6A5F6}">
      <dgm:prSet/>
      <dgm:spPr/>
      <dgm:t>
        <a:bodyPr/>
        <a:lstStyle/>
        <a:p>
          <a:endParaRPr kumimoji="1" lang="ja-JP" altLang="en-US"/>
        </a:p>
      </dgm:t>
    </dgm:pt>
    <dgm:pt modelId="{4B9E77C5-84C7-4166-94DE-17068452AE60}">
      <dgm:prSet phldrT="[テキスト]"/>
      <dgm:spPr/>
      <dgm:t>
        <a:bodyPr/>
        <a:lstStyle/>
        <a:p>
          <a:r>
            <a:rPr kumimoji="1" lang="ja-JP" altLang="en-US" dirty="0" smtClean="0"/>
            <a:t>その後、加古川２団と舞鶴５団の交流行事となる。</a:t>
          </a:r>
          <a:endParaRPr kumimoji="1" lang="ja-JP" altLang="en-US" dirty="0"/>
        </a:p>
      </dgm:t>
    </dgm:pt>
    <dgm:pt modelId="{55AB6DB1-E6BB-43BF-B00F-DB42203BDED6}" type="parTrans" cxnId="{19086175-747F-4489-B732-8D7E45D9145D}">
      <dgm:prSet/>
      <dgm:spPr/>
      <dgm:t>
        <a:bodyPr/>
        <a:lstStyle/>
        <a:p>
          <a:endParaRPr kumimoji="1" lang="ja-JP" altLang="en-US"/>
        </a:p>
      </dgm:t>
    </dgm:pt>
    <dgm:pt modelId="{B537EA9F-0CDD-42E8-8A9C-6F9E01EE16D0}" type="sibTrans" cxnId="{19086175-747F-4489-B732-8D7E45D9145D}">
      <dgm:prSet/>
      <dgm:spPr/>
      <dgm:t>
        <a:bodyPr/>
        <a:lstStyle/>
        <a:p>
          <a:endParaRPr kumimoji="1" lang="ja-JP" altLang="en-US"/>
        </a:p>
      </dgm:t>
    </dgm:pt>
    <dgm:pt modelId="{25842D83-FE07-4E73-B716-CBD1625C17DA}">
      <dgm:prSet phldrT="[テキスト]"/>
      <dgm:spPr/>
      <dgm:t>
        <a:bodyPr/>
        <a:lstStyle/>
        <a:p>
          <a:r>
            <a:rPr kumimoji="1" lang="ja-JP" altLang="en-US" dirty="0" smtClean="0"/>
            <a:t>２００８年</a:t>
          </a:r>
          <a:endParaRPr kumimoji="1" lang="ja-JP" altLang="en-US" dirty="0"/>
        </a:p>
      </dgm:t>
    </dgm:pt>
    <dgm:pt modelId="{C8B0B4DF-F6DD-4247-B59E-FBD773DC0776}" type="parTrans" cxnId="{AEDD3A66-EDC2-4563-AD05-71E27DA60ABE}">
      <dgm:prSet/>
      <dgm:spPr/>
      <dgm:t>
        <a:bodyPr/>
        <a:lstStyle/>
        <a:p>
          <a:endParaRPr kumimoji="1" lang="ja-JP" altLang="en-US"/>
        </a:p>
      </dgm:t>
    </dgm:pt>
    <dgm:pt modelId="{B2940780-94E6-41C9-ACAA-CF1DB2EECD63}" type="sibTrans" cxnId="{AEDD3A66-EDC2-4563-AD05-71E27DA60ABE}">
      <dgm:prSet/>
      <dgm:spPr/>
      <dgm:t>
        <a:bodyPr/>
        <a:lstStyle/>
        <a:p>
          <a:endParaRPr kumimoji="1" lang="ja-JP" altLang="en-US"/>
        </a:p>
      </dgm:t>
    </dgm:pt>
    <dgm:pt modelId="{B165C003-55E2-45F9-BC78-8F25138FADF7}">
      <dgm:prSet phldrT="[テキスト]"/>
      <dgm:spPr/>
      <dgm:t>
        <a:bodyPr/>
        <a:lstStyle/>
        <a:p>
          <a:r>
            <a:rPr kumimoji="1" lang="ja-JP" altLang="en-US" dirty="0" smtClean="0"/>
            <a:t>ヒッチハイク課程が電車ラリー課程に変更</a:t>
          </a:r>
          <a:endParaRPr kumimoji="1" lang="ja-JP" altLang="en-US" dirty="0"/>
        </a:p>
      </dgm:t>
    </dgm:pt>
    <dgm:pt modelId="{D622F27B-8D8E-4CDB-92BE-505A98DD6F20}" type="parTrans" cxnId="{6A56F826-4839-425B-A16D-B9E4FCF61B70}">
      <dgm:prSet/>
      <dgm:spPr/>
      <dgm:t>
        <a:bodyPr/>
        <a:lstStyle/>
        <a:p>
          <a:endParaRPr kumimoji="1" lang="ja-JP" altLang="en-US"/>
        </a:p>
      </dgm:t>
    </dgm:pt>
    <dgm:pt modelId="{87394BAB-81A6-46F6-8D3C-D460DD182208}" type="sibTrans" cxnId="{6A56F826-4839-425B-A16D-B9E4FCF61B70}">
      <dgm:prSet/>
      <dgm:spPr/>
      <dgm:t>
        <a:bodyPr/>
        <a:lstStyle/>
        <a:p>
          <a:endParaRPr kumimoji="1" lang="ja-JP" altLang="en-US"/>
        </a:p>
      </dgm:t>
    </dgm:pt>
    <dgm:pt modelId="{F8234A59-0713-4FA5-B536-70B7E48A741F}" type="pres">
      <dgm:prSet presAssocID="{14CB13AC-2A39-4D92-B702-D72C8F52FE4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533E361-88F9-4FAE-A9E9-BDAD5D99F348}" type="pres">
      <dgm:prSet presAssocID="{E38C2056-C2E5-4198-8B82-794057631DF2}" presName="composite" presStyleCnt="0"/>
      <dgm:spPr/>
    </dgm:pt>
    <dgm:pt modelId="{2842777C-FB33-4BAF-B148-D429AB41245D}" type="pres">
      <dgm:prSet presAssocID="{E38C2056-C2E5-4198-8B82-794057631DF2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AEADFFC-F867-4BA3-A59D-7B172B3D42FA}" type="pres">
      <dgm:prSet presAssocID="{E38C2056-C2E5-4198-8B82-794057631DF2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53A6545-40FE-4761-AB8F-F03AB755C44D}" type="pres">
      <dgm:prSet presAssocID="{758F9A45-6FFF-4B72-882C-E620F0E4E192}" presName="sp" presStyleCnt="0"/>
      <dgm:spPr/>
    </dgm:pt>
    <dgm:pt modelId="{8C1204B1-E644-403C-B21F-50752B4D1FE4}" type="pres">
      <dgm:prSet presAssocID="{25842D83-FE07-4E73-B716-CBD1625C17DA}" presName="composite" presStyleCnt="0"/>
      <dgm:spPr/>
    </dgm:pt>
    <dgm:pt modelId="{D31E44D0-8801-4620-8ACA-F22039E03D66}" type="pres">
      <dgm:prSet presAssocID="{25842D83-FE07-4E73-B716-CBD1625C17DA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9919A89-707A-4F9B-AEC2-1B6B70CBCC0B}" type="pres">
      <dgm:prSet presAssocID="{25842D83-FE07-4E73-B716-CBD1625C17DA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3BED00E9-FB71-483A-9A23-8A039523BFBF}" type="presOf" srcId="{E38C2056-C2E5-4198-8B82-794057631DF2}" destId="{2842777C-FB33-4BAF-B148-D429AB41245D}" srcOrd="0" destOrd="0" presId="urn:microsoft.com/office/officeart/2005/8/layout/chevron2"/>
    <dgm:cxn modelId="{A1BFC2E2-5CA1-4919-AAB1-C4E564EA2FDB}" type="presOf" srcId="{B165C003-55E2-45F9-BC78-8F25138FADF7}" destId="{E9919A89-707A-4F9B-AEC2-1B6B70CBCC0B}" srcOrd="0" destOrd="0" presId="urn:microsoft.com/office/officeart/2005/8/layout/chevron2"/>
    <dgm:cxn modelId="{AEDD3A66-EDC2-4563-AD05-71E27DA60ABE}" srcId="{14CB13AC-2A39-4D92-B702-D72C8F52FE4F}" destId="{25842D83-FE07-4E73-B716-CBD1625C17DA}" srcOrd="1" destOrd="0" parTransId="{C8B0B4DF-F6DD-4247-B59E-FBD773DC0776}" sibTransId="{B2940780-94E6-41C9-ACAA-CF1DB2EECD63}"/>
    <dgm:cxn modelId="{A86B6548-FFC2-44EF-BA41-78EC15C6A5F6}" srcId="{E38C2056-C2E5-4198-8B82-794057631DF2}" destId="{A8789B8B-BB35-45B7-966A-1D3147B9C2F9}" srcOrd="0" destOrd="0" parTransId="{B11A65A8-B53F-4671-BA79-05B7A92476FC}" sibTransId="{8061D0C7-59D1-45EF-8B0C-A34FFB8E721A}"/>
    <dgm:cxn modelId="{57D94DBD-67F7-4D91-ACD2-AE57A3AFBC59}" srcId="{14CB13AC-2A39-4D92-B702-D72C8F52FE4F}" destId="{E38C2056-C2E5-4198-8B82-794057631DF2}" srcOrd="0" destOrd="0" parTransId="{13B5488B-8E06-44CA-ACC1-14D1E1B7148D}" sibTransId="{758F9A45-6FFF-4B72-882C-E620F0E4E192}"/>
    <dgm:cxn modelId="{895EBD2A-2E3C-4017-94DF-40AA71495EA2}" type="presOf" srcId="{25842D83-FE07-4E73-B716-CBD1625C17DA}" destId="{D31E44D0-8801-4620-8ACA-F22039E03D66}" srcOrd="0" destOrd="0" presId="urn:microsoft.com/office/officeart/2005/8/layout/chevron2"/>
    <dgm:cxn modelId="{19086175-747F-4489-B732-8D7E45D9145D}" srcId="{E38C2056-C2E5-4198-8B82-794057631DF2}" destId="{4B9E77C5-84C7-4166-94DE-17068452AE60}" srcOrd="1" destOrd="0" parTransId="{55AB6DB1-E6BB-43BF-B00F-DB42203BDED6}" sibTransId="{B537EA9F-0CDD-42E8-8A9C-6F9E01EE16D0}"/>
    <dgm:cxn modelId="{9F1847A2-0BF9-4AAF-A7AB-242AC2543A84}" type="presOf" srcId="{4B9E77C5-84C7-4166-94DE-17068452AE60}" destId="{5AEADFFC-F867-4BA3-A59D-7B172B3D42FA}" srcOrd="0" destOrd="1" presId="urn:microsoft.com/office/officeart/2005/8/layout/chevron2"/>
    <dgm:cxn modelId="{C4310D11-8CCE-44DB-B82D-7060FDDFF279}" type="presOf" srcId="{A8789B8B-BB35-45B7-966A-1D3147B9C2F9}" destId="{5AEADFFC-F867-4BA3-A59D-7B172B3D42FA}" srcOrd="0" destOrd="0" presId="urn:microsoft.com/office/officeart/2005/8/layout/chevron2"/>
    <dgm:cxn modelId="{528114F6-E6B2-4AA6-B8FE-8577ADF3ED05}" type="presOf" srcId="{14CB13AC-2A39-4D92-B702-D72C8F52FE4F}" destId="{F8234A59-0713-4FA5-B536-70B7E48A741F}" srcOrd="0" destOrd="0" presId="urn:microsoft.com/office/officeart/2005/8/layout/chevron2"/>
    <dgm:cxn modelId="{6A56F826-4839-425B-A16D-B9E4FCF61B70}" srcId="{25842D83-FE07-4E73-B716-CBD1625C17DA}" destId="{B165C003-55E2-45F9-BC78-8F25138FADF7}" srcOrd="0" destOrd="0" parTransId="{D622F27B-8D8E-4CDB-92BE-505A98DD6F20}" sibTransId="{87394BAB-81A6-46F6-8D3C-D460DD182208}"/>
    <dgm:cxn modelId="{B8598265-1F07-472F-9560-52EB2EFDBA7D}" type="presParOf" srcId="{F8234A59-0713-4FA5-B536-70B7E48A741F}" destId="{F533E361-88F9-4FAE-A9E9-BDAD5D99F348}" srcOrd="0" destOrd="0" presId="urn:microsoft.com/office/officeart/2005/8/layout/chevron2"/>
    <dgm:cxn modelId="{721D421B-A5FF-420E-8EAB-4B449CE557A7}" type="presParOf" srcId="{F533E361-88F9-4FAE-A9E9-BDAD5D99F348}" destId="{2842777C-FB33-4BAF-B148-D429AB41245D}" srcOrd="0" destOrd="0" presId="urn:microsoft.com/office/officeart/2005/8/layout/chevron2"/>
    <dgm:cxn modelId="{1135868E-E8A4-469A-9DA0-7AE907981C0E}" type="presParOf" srcId="{F533E361-88F9-4FAE-A9E9-BDAD5D99F348}" destId="{5AEADFFC-F867-4BA3-A59D-7B172B3D42FA}" srcOrd="1" destOrd="0" presId="urn:microsoft.com/office/officeart/2005/8/layout/chevron2"/>
    <dgm:cxn modelId="{60A92C30-EC1A-48A3-8F10-CA1ED2FCE739}" type="presParOf" srcId="{F8234A59-0713-4FA5-B536-70B7E48A741F}" destId="{153A6545-40FE-4761-AB8F-F03AB755C44D}" srcOrd="1" destOrd="0" presId="urn:microsoft.com/office/officeart/2005/8/layout/chevron2"/>
    <dgm:cxn modelId="{88CC7FA7-CCD7-4649-92D6-85204FD82221}" type="presParOf" srcId="{F8234A59-0713-4FA5-B536-70B7E48A741F}" destId="{8C1204B1-E644-403C-B21F-50752B4D1FE4}" srcOrd="2" destOrd="0" presId="urn:microsoft.com/office/officeart/2005/8/layout/chevron2"/>
    <dgm:cxn modelId="{91FA650C-6CD5-4ECE-93E0-9213D8FD7BE9}" type="presParOf" srcId="{8C1204B1-E644-403C-B21F-50752B4D1FE4}" destId="{D31E44D0-8801-4620-8ACA-F22039E03D66}" srcOrd="0" destOrd="0" presId="urn:microsoft.com/office/officeart/2005/8/layout/chevron2"/>
    <dgm:cxn modelId="{DA5BF8FB-BB32-483B-9EF3-0089945B9700}" type="presParOf" srcId="{8C1204B1-E644-403C-B21F-50752B4D1FE4}" destId="{E9919A89-707A-4F9B-AEC2-1B6B70CBCC0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967D50-AFB9-45B9-A4FD-36B6CB206F81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21F451A-70AD-4F55-B11E-34F2281D1235}">
      <dgm:prSet phldrT="[テキスト]" custT="1"/>
      <dgm:spPr/>
      <dgm:t>
        <a:bodyPr/>
        <a:lstStyle/>
        <a:p>
          <a:r>
            <a:rPr kumimoji="1" lang="ja-JP" altLang="en-US" sz="2400" b="1" dirty="0" smtClean="0"/>
            <a:t>ヒッチハイク・電車ラリー課程</a:t>
          </a:r>
          <a:endParaRPr kumimoji="1" lang="ja-JP" altLang="en-US" sz="2400" b="1" dirty="0"/>
        </a:p>
      </dgm:t>
    </dgm:pt>
    <dgm:pt modelId="{761B6F85-D9A6-49E5-B65A-230E2EDCA28F}" type="parTrans" cxnId="{14463B15-07E6-44AD-B4B2-FEDA72A9D1FA}">
      <dgm:prSet/>
      <dgm:spPr/>
      <dgm:t>
        <a:bodyPr/>
        <a:lstStyle/>
        <a:p>
          <a:endParaRPr kumimoji="1" lang="ja-JP" altLang="en-US"/>
        </a:p>
      </dgm:t>
    </dgm:pt>
    <dgm:pt modelId="{0B3A8398-DD17-4F99-A487-E8C8202223C3}" type="sibTrans" cxnId="{14463B15-07E6-44AD-B4B2-FEDA72A9D1FA}">
      <dgm:prSet/>
      <dgm:spPr/>
      <dgm:t>
        <a:bodyPr/>
        <a:lstStyle/>
        <a:p>
          <a:endParaRPr kumimoji="1" lang="ja-JP" altLang="en-US"/>
        </a:p>
      </dgm:t>
    </dgm:pt>
    <dgm:pt modelId="{82F4D81E-05D1-4BC7-8A86-D1051C53430E}">
      <dgm:prSet phldrT="[テキスト]" custT="1"/>
      <dgm:spPr/>
      <dgm:t>
        <a:bodyPr/>
        <a:lstStyle/>
        <a:p>
          <a:endParaRPr kumimoji="1" lang="ja-JP" altLang="en-US" sz="3600" dirty="0"/>
        </a:p>
      </dgm:t>
    </dgm:pt>
    <dgm:pt modelId="{1F64227D-0D87-413E-9281-3381E14AB826}" type="parTrans" cxnId="{51709A38-2C81-4DB9-8E24-0B28F83111EC}">
      <dgm:prSet/>
      <dgm:spPr/>
      <dgm:t>
        <a:bodyPr/>
        <a:lstStyle/>
        <a:p>
          <a:endParaRPr kumimoji="1" lang="ja-JP" altLang="en-US"/>
        </a:p>
      </dgm:t>
    </dgm:pt>
    <dgm:pt modelId="{7BABE21E-5584-4388-81A8-5DA8E75161FF}" type="sibTrans" cxnId="{51709A38-2C81-4DB9-8E24-0B28F83111EC}">
      <dgm:prSet/>
      <dgm:spPr/>
      <dgm:t>
        <a:bodyPr/>
        <a:lstStyle/>
        <a:p>
          <a:endParaRPr kumimoji="1" lang="ja-JP" altLang="en-US"/>
        </a:p>
      </dgm:t>
    </dgm:pt>
    <dgm:pt modelId="{06866028-6356-4B92-95E1-F51006B1F82E}">
      <dgm:prSet phldrT="[テキスト]" custT="1"/>
      <dgm:spPr/>
      <dgm:t>
        <a:bodyPr/>
        <a:lstStyle/>
        <a:p>
          <a:r>
            <a:rPr kumimoji="1" lang="ja-JP" altLang="en-US" sz="3600" dirty="0" smtClean="0"/>
            <a:t>自転車課程</a:t>
          </a:r>
          <a:endParaRPr kumimoji="1" lang="ja-JP" altLang="en-US" sz="3600" dirty="0"/>
        </a:p>
      </dgm:t>
    </dgm:pt>
    <dgm:pt modelId="{E1B8BA10-5C8F-4322-8F4C-B21872539B39}" type="parTrans" cxnId="{CF30363C-3970-4E6C-850E-9860EBD67E7A}">
      <dgm:prSet/>
      <dgm:spPr/>
      <dgm:t>
        <a:bodyPr/>
        <a:lstStyle/>
        <a:p>
          <a:endParaRPr kumimoji="1" lang="ja-JP" altLang="en-US"/>
        </a:p>
      </dgm:t>
    </dgm:pt>
    <dgm:pt modelId="{1CC5A69B-EC30-4584-8A80-065688AB47CC}" type="sibTrans" cxnId="{CF30363C-3970-4E6C-850E-9860EBD67E7A}">
      <dgm:prSet/>
      <dgm:spPr/>
      <dgm:t>
        <a:bodyPr/>
        <a:lstStyle/>
        <a:p>
          <a:endParaRPr kumimoji="1" lang="ja-JP" altLang="en-US"/>
        </a:p>
      </dgm:t>
    </dgm:pt>
    <dgm:pt modelId="{D24A0FEE-EB2B-48BD-AEAA-AA64D5AB14C6}">
      <dgm:prSet phldrT="[テキスト]" custT="1"/>
      <dgm:spPr/>
      <dgm:t>
        <a:bodyPr/>
        <a:lstStyle/>
        <a:p>
          <a:endParaRPr kumimoji="1" lang="ja-JP" altLang="en-US" sz="3600" dirty="0"/>
        </a:p>
      </dgm:t>
    </dgm:pt>
    <dgm:pt modelId="{14FCF17A-2367-4DF0-A871-6623B2B4C6B7}" type="parTrans" cxnId="{DABD46B7-7173-47A0-B729-0256E2007172}">
      <dgm:prSet/>
      <dgm:spPr/>
      <dgm:t>
        <a:bodyPr/>
        <a:lstStyle/>
        <a:p>
          <a:endParaRPr kumimoji="1" lang="ja-JP" altLang="en-US"/>
        </a:p>
      </dgm:t>
    </dgm:pt>
    <dgm:pt modelId="{DFD47C77-06D5-44F9-BE9E-57E420FE5B71}" type="sibTrans" cxnId="{DABD46B7-7173-47A0-B729-0256E2007172}">
      <dgm:prSet/>
      <dgm:spPr/>
      <dgm:t>
        <a:bodyPr/>
        <a:lstStyle/>
        <a:p>
          <a:endParaRPr kumimoji="1" lang="ja-JP" altLang="en-US"/>
        </a:p>
      </dgm:t>
    </dgm:pt>
    <dgm:pt modelId="{45C99DF2-7510-4C82-814D-ABC5D7E335C4}">
      <dgm:prSet phldrT="[テキスト]" custT="1"/>
      <dgm:spPr/>
      <dgm:t>
        <a:bodyPr/>
        <a:lstStyle/>
        <a:p>
          <a:r>
            <a:rPr kumimoji="1" lang="ja-JP" altLang="en-US" sz="3600" dirty="0" smtClean="0"/>
            <a:t>徒歩片道課程</a:t>
          </a:r>
          <a:endParaRPr kumimoji="1" lang="ja-JP" altLang="en-US" sz="3600" dirty="0"/>
        </a:p>
      </dgm:t>
    </dgm:pt>
    <dgm:pt modelId="{00C596D6-8964-47C7-8F1B-9D5DEA014539}" type="parTrans" cxnId="{58641DA7-D4EB-4320-A874-4847A8EA5F27}">
      <dgm:prSet/>
      <dgm:spPr/>
      <dgm:t>
        <a:bodyPr/>
        <a:lstStyle/>
        <a:p>
          <a:endParaRPr kumimoji="1" lang="ja-JP" altLang="en-US"/>
        </a:p>
      </dgm:t>
    </dgm:pt>
    <dgm:pt modelId="{A378C745-4534-4EA7-AB61-1A68FC3A67D3}" type="sibTrans" cxnId="{58641DA7-D4EB-4320-A874-4847A8EA5F27}">
      <dgm:prSet/>
      <dgm:spPr/>
      <dgm:t>
        <a:bodyPr/>
        <a:lstStyle/>
        <a:p>
          <a:endParaRPr kumimoji="1" lang="ja-JP" altLang="en-US"/>
        </a:p>
      </dgm:t>
    </dgm:pt>
    <dgm:pt modelId="{952E569E-642E-42C5-A5A0-5A34D84D9818}">
      <dgm:prSet phldrT="[テキスト]" custT="1"/>
      <dgm:spPr/>
      <dgm:t>
        <a:bodyPr/>
        <a:lstStyle/>
        <a:p>
          <a:r>
            <a:rPr kumimoji="1" lang="ja-JP" altLang="en-US" sz="3600" dirty="0" smtClean="0"/>
            <a:t>徒歩往復課程</a:t>
          </a:r>
          <a:endParaRPr kumimoji="1" lang="ja-JP" altLang="en-US" sz="3600" dirty="0"/>
        </a:p>
      </dgm:t>
    </dgm:pt>
    <dgm:pt modelId="{2D81F3D9-9AE7-4A14-B88B-B6CF51CF8BD1}" type="parTrans" cxnId="{F0A343B4-6A5C-45E3-99F8-AE4B959DC7AE}">
      <dgm:prSet/>
      <dgm:spPr/>
      <dgm:t>
        <a:bodyPr/>
        <a:lstStyle/>
        <a:p>
          <a:endParaRPr kumimoji="1" lang="ja-JP" altLang="en-US"/>
        </a:p>
      </dgm:t>
    </dgm:pt>
    <dgm:pt modelId="{9CADDB42-9A02-4F6E-9E82-575090CF438A}" type="sibTrans" cxnId="{F0A343B4-6A5C-45E3-99F8-AE4B959DC7AE}">
      <dgm:prSet/>
      <dgm:spPr/>
      <dgm:t>
        <a:bodyPr/>
        <a:lstStyle/>
        <a:p>
          <a:endParaRPr kumimoji="1" lang="ja-JP" altLang="en-US"/>
        </a:p>
      </dgm:t>
    </dgm:pt>
    <dgm:pt modelId="{B5941D63-575A-452D-B4D5-56C03138E1B6}" type="pres">
      <dgm:prSet presAssocID="{2F967D50-AFB9-45B9-A4FD-36B6CB206F8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kumimoji="1" lang="ja-JP" altLang="en-US"/>
        </a:p>
      </dgm:t>
    </dgm:pt>
    <dgm:pt modelId="{655F4F63-0D78-470C-9C53-C23995F9C6F1}" type="pres">
      <dgm:prSet presAssocID="{A21F451A-70AD-4F55-B11E-34F2281D1235}" presName="linNode" presStyleCnt="0"/>
      <dgm:spPr/>
    </dgm:pt>
    <dgm:pt modelId="{01503FF2-3903-4A01-9084-29479E0089AC}" type="pres">
      <dgm:prSet presAssocID="{A21F451A-70AD-4F55-B11E-34F2281D1235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054805C-9C87-4913-AFCA-A54547C440E0}" type="pres">
      <dgm:prSet presAssocID="{A21F451A-70AD-4F55-B11E-34F2281D1235}" presName="childShp" presStyleLbl="bgAccFollowNode1" presStyleIdx="0" presStyleCnt="4" custLinFactNeighborX="-1798" custLinFactNeighborY="376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CC20616-5FEC-4F74-94FA-B2D784514619}" type="pres">
      <dgm:prSet presAssocID="{0B3A8398-DD17-4F99-A487-E8C8202223C3}" presName="spacing" presStyleCnt="0"/>
      <dgm:spPr/>
    </dgm:pt>
    <dgm:pt modelId="{11272261-3FDA-4BC2-93AA-95199CF0EE73}" type="pres">
      <dgm:prSet presAssocID="{06866028-6356-4B92-95E1-F51006B1F82E}" presName="linNode" presStyleCnt="0"/>
      <dgm:spPr/>
    </dgm:pt>
    <dgm:pt modelId="{25011623-ECC6-4F15-BDA8-C4AE126C31F4}" type="pres">
      <dgm:prSet presAssocID="{06866028-6356-4B92-95E1-F51006B1F82E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C378D9F-0711-42D6-B5FF-B05F1BDB6744}" type="pres">
      <dgm:prSet presAssocID="{06866028-6356-4B92-95E1-F51006B1F82E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5B38EE6-07A1-4D9C-9D7A-B63DA967452C}" type="pres">
      <dgm:prSet presAssocID="{1CC5A69B-EC30-4584-8A80-065688AB47CC}" presName="spacing" presStyleCnt="0"/>
      <dgm:spPr/>
    </dgm:pt>
    <dgm:pt modelId="{A730204E-80F3-4950-84C9-E829FA33EE7B}" type="pres">
      <dgm:prSet presAssocID="{45C99DF2-7510-4C82-814D-ABC5D7E335C4}" presName="linNode" presStyleCnt="0"/>
      <dgm:spPr/>
    </dgm:pt>
    <dgm:pt modelId="{EBBC9102-A815-4EF5-9617-A98608F58D5F}" type="pres">
      <dgm:prSet presAssocID="{45C99DF2-7510-4C82-814D-ABC5D7E335C4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213C531-2CAA-41D6-B022-3703B733D660}" type="pres">
      <dgm:prSet presAssocID="{45C99DF2-7510-4C82-814D-ABC5D7E335C4}" presName="childShp" presStyleLbl="bgAccFollowNode1" presStyleIdx="2" presStyleCnt="4">
        <dgm:presLayoutVars>
          <dgm:bulletEnabled val="1"/>
        </dgm:presLayoutVars>
      </dgm:prSet>
      <dgm:spPr/>
    </dgm:pt>
    <dgm:pt modelId="{5F1703C0-A394-4D90-AAAD-B1EE356B3DA2}" type="pres">
      <dgm:prSet presAssocID="{A378C745-4534-4EA7-AB61-1A68FC3A67D3}" presName="spacing" presStyleCnt="0"/>
      <dgm:spPr/>
    </dgm:pt>
    <dgm:pt modelId="{C398E6BC-F4F7-4450-8740-B607FCA28E05}" type="pres">
      <dgm:prSet presAssocID="{952E569E-642E-42C5-A5A0-5A34D84D9818}" presName="linNode" presStyleCnt="0"/>
      <dgm:spPr/>
    </dgm:pt>
    <dgm:pt modelId="{E77ABC60-6E9F-441C-9B53-1C9052966611}" type="pres">
      <dgm:prSet presAssocID="{952E569E-642E-42C5-A5A0-5A34D84D9818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820D1D9-9BA4-4B91-9F9A-B8B02CEA6D4D}" type="pres">
      <dgm:prSet presAssocID="{952E569E-642E-42C5-A5A0-5A34D84D9818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F0A343B4-6A5C-45E3-99F8-AE4B959DC7AE}" srcId="{2F967D50-AFB9-45B9-A4FD-36B6CB206F81}" destId="{952E569E-642E-42C5-A5A0-5A34D84D9818}" srcOrd="3" destOrd="0" parTransId="{2D81F3D9-9AE7-4A14-B88B-B6CF51CF8BD1}" sibTransId="{9CADDB42-9A02-4F6E-9E82-575090CF438A}"/>
    <dgm:cxn modelId="{44D16119-2FC7-44C6-86FF-E3F25B285CDB}" type="presOf" srcId="{06866028-6356-4B92-95E1-F51006B1F82E}" destId="{25011623-ECC6-4F15-BDA8-C4AE126C31F4}" srcOrd="0" destOrd="0" presId="urn:microsoft.com/office/officeart/2005/8/layout/vList6"/>
    <dgm:cxn modelId="{CF30363C-3970-4E6C-850E-9860EBD67E7A}" srcId="{2F967D50-AFB9-45B9-A4FD-36B6CB206F81}" destId="{06866028-6356-4B92-95E1-F51006B1F82E}" srcOrd="1" destOrd="0" parTransId="{E1B8BA10-5C8F-4322-8F4C-B21872539B39}" sibTransId="{1CC5A69B-EC30-4584-8A80-065688AB47CC}"/>
    <dgm:cxn modelId="{DBE70E92-4922-47FB-A695-2208E5B7AA23}" type="presOf" srcId="{82F4D81E-05D1-4BC7-8A86-D1051C53430E}" destId="{B054805C-9C87-4913-AFCA-A54547C440E0}" srcOrd="0" destOrd="0" presId="urn:microsoft.com/office/officeart/2005/8/layout/vList6"/>
    <dgm:cxn modelId="{3FB404B3-9BF0-404C-8058-32B612541A06}" type="presOf" srcId="{D24A0FEE-EB2B-48BD-AEAA-AA64D5AB14C6}" destId="{1C378D9F-0711-42D6-B5FF-B05F1BDB6744}" srcOrd="0" destOrd="0" presId="urn:microsoft.com/office/officeart/2005/8/layout/vList6"/>
    <dgm:cxn modelId="{14463B15-07E6-44AD-B4B2-FEDA72A9D1FA}" srcId="{2F967D50-AFB9-45B9-A4FD-36B6CB206F81}" destId="{A21F451A-70AD-4F55-B11E-34F2281D1235}" srcOrd="0" destOrd="0" parTransId="{761B6F85-D9A6-49E5-B65A-230E2EDCA28F}" sibTransId="{0B3A8398-DD17-4F99-A487-E8C8202223C3}"/>
    <dgm:cxn modelId="{74A53B62-D9A1-4EE2-8D82-75E40A3F3759}" type="presOf" srcId="{952E569E-642E-42C5-A5A0-5A34D84D9818}" destId="{E77ABC60-6E9F-441C-9B53-1C9052966611}" srcOrd="0" destOrd="0" presId="urn:microsoft.com/office/officeart/2005/8/layout/vList6"/>
    <dgm:cxn modelId="{B7BE3B76-D42A-4487-A583-511B0C39DCDF}" type="presOf" srcId="{A21F451A-70AD-4F55-B11E-34F2281D1235}" destId="{01503FF2-3903-4A01-9084-29479E0089AC}" srcOrd="0" destOrd="0" presId="urn:microsoft.com/office/officeart/2005/8/layout/vList6"/>
    <dgm:cxn modelId="{58641DA7-D4EB-4320-A874-4847A8EA5F27}" srcId="{2F967D50-AFB9-45B9-A4FD-36B6CB206F81}" destId="{45C99DF2-7510-4C82-814D-ABC5D7E335C4}" srcOrd="2" destOrd="0" parTransId="{00C596D6-8964-47C7-8F1B-9D5DEA014539}" sibTransId="{A378C745-4534-4EA7-AB61-1A68FC3A67D3}"/>
    <dgm:cxn modelId="{4C3FFC86-C246-45D3-893C-464BB7993AEE}" type="presOf" srcId="{45C99DF2-7510-4C82-814D-ABC5D7E335C4}" destId="{EBBC9102-A815-4EF5-9617-A98608F58D5F}" srcOrd="0" destOrd="0" presId="urn:microsoft.com/office/officeart/2005/8/layout/vList6"/>
    <dgm:cxn modelId="{1CEBD640-F34C-44AD-814D-4B0098EED2D9}" type="presOf" srcId="{2F967D50-AFB9-45B9-A4FD-36B6CB206F81}" destId="{B5941D63-575A-452D-B4D5-56C03138E1B6}" srcOrd="0" destOrd="0" presId="urn:microsoft.com/office/officeart/2005/8/layout/vList6"/>
    <dgm:cxn modelId="{DABD46B7-7173-47A0-B729-0256E2007172}" srcId="{06866028-6356-4B92-95E1-F51006B1F82E}" destId="{D24A0FEE-EB2B-48BD-AEAA-AA64D5AB14C6}" srcOrd="0" destOrd="0" parTransId="{14FCF17A-2367-4DF0-A871-6623B2B4C6B7}" sibTransId="{DFD47C77-06D5-44F9-BE9E-57E420FE5B71}"/>
    <dgm:cxn modelId="{51709A38-2C81-4DB9-8E24-0B28F83111EC}" srcId="{A21F451A-70AD-4F55-B11E-34F2281D1235}" destId="{82F4D81E-05D1-4BC7-8A86-D1051C53430E}" srcOrd="0" destOrd="0" parTransId="{1F64227D-0D87-413E-9281-3381E14AB826}" sibTransId="{7BABE21E-5584-4388-81A8-5DA8E75161FF}"/>
    <dgm:cxn modelId="{97E9CCE2-A2A2-45E6-B7BD-A149D00D30C0}" type="presParOf" srcId="{B5941D63-575A-452D-B4D5-56C03138E1B6}" destId="{655F4F63-0D78-470C-9C53-C23995F9C6F1}" srcOrd="0" destOrd="0" presId="urn:microsoft.com/office/officeart/2005/8/layout/vList6"/>
    <dgm:cxn modelId="{3892CE03-8518-44AF-AD56-8EEC90A4282F}" type="presParOf" srcId="{655F4F63-0D78-470C-9C53-C23995F9C6F1}" destId="{01503FF2-3903-4A01-9084-29479E0089AC}" srcOrd="0" destOrd="0" presId="urn:microsoft.com/office/officeart/2005/8/layout/vList6"/>
    <dgm:cxn modelId="{9DDC5FAD-9F53-4070-BEFF-A280012F42F8}" type="presParOf" srcId="{655F4F63-0D78-470C-9C53-C23995F9C6F1}" destId="{B054805C-9C87-4913-AFCA-A54547C440E0}" srcOrd="1" destOrd="0" presId="urn:microsoft.com/office/officeart/2005/8/layout/vList6"/>
    <dgm:cxn modelId="{89B6F6F9-EF11-41E3-B887-C77F47BEA889}" type="presParOf" srcId="{B5941D63-575A-452D-B4D5-56C03138E1B6}" destId="{2CC20616-5FEC-4F74-94FA-B2D784514619}" srcOrd="1" destOrd="0" presId="urn:microsoft.com/office/officeart/2005/8/layout/vList6"/>
    <dgm:cxn modelId="{91FD0103-975C-4445-AD3B-A31E8D3661FC}" type="presParOf" srcId="{B5941D63-575A-452D-B4D5-56C03138E1B6}" destId="{11272261-3FDA-4BC2-93AA-95199CF0EE73}" srcOrd="2" destOrd="0" presId="urn:microsoft.com/office/officeart/2005/8/layout/vList6"/>
    <dgm:cxn modelId="{CBF67E7B-03E9-4A6B-8035-2D1FB9A9E248}" type="presParOf" srcId="{11272261-3FDA-4BC2-93AA-95199CF0EE73}" destId="{25011623-ECC6-4F15-BDA8-C4AE126C31F4}" srcOrd="0" destOrd="0" presId="urn:microsoft.com/office/officeart/2005/8/layout/vList6"/>
    <dgm:cxn modelId="{432C443C-C1C5-424C-9573-5C7606C46AA6}" type="presParOf" srcId="{11272261-3FDA-4BC2-93AA-95199CF0EE73}" destId="{1C378D9F-0711-42D6-B5FF-B05F1BDB6744}" srcOrd="1" destOrd="0" presId="urn:microsoft.com/office/officeart/2005/8/layout/vList6"/>
    <dgm:cxn modelId="{9DC456B5-38B6-41C0-AF49-E4753761A850}" type="presParOf" srcId="{B5941D63-575A-452D-B4D5-56C03138E1B6}" destId="{45B38EE6-07A1-4D9C-9D7A-B63DA967452C}" srcOrd="3" destOrd="0" presId="urn:microsoft.com/office/officeart/2005/8/layout/vList6"/>
    <dgm:cxn modelId="{BA936F35-B8CC-49F1-B168-0C28E13DAFE1}" type="presParOf" srcId="{B5941D63-575A-452D-B4D5-56C03138E1B6}" destId="{A730204E-80F3-4950-84C9-E829FA33EE7B}" srcOrd="4" destOrd="0" presId="urn:microsoft.com/office/officeart/2005/8/layout/vList6"/>
    <dgm:cxn modelId="{4322CE33-A40B-4B09-A3D3-F867770EE088}" type="presParOf" srcId="{A730204E-80F3-4950-84C9-E829FA33EE7B}" destId="{EBBC9102-A815-4EF5-9617-A98608F58D5F}" srcOrd="0" destOrd="0" presId="urn:microsoft.com/office/officeart/2005/8/layout/vList6"/>
    <dgm:cxn modelId="{7A2DDF79-791D-4FA5-834D-F5A858D265AD}" type="presParOf" srcId="{A730204E-80F3-4950-84C9-E829FA33EE7B}" destId="{C213C531-2CAA-41D6-B022-3703B733D660}" srcOrd="1" destOrd="0" presId="urn:microsoft.com/office/officeart/2005/8/layout/vList6"/>
    <dgm:cxn modelId="{842C3F0E-0554-4336-AF4B-5CAED5038745}" type="presParOf" srcId="{B5941D63-575A-452D-B4D5-56C03138E1B6}" destId="{5F1703C0-A394-4D90-AAAD-B1EE356B3DA2}" srcOrd="5" destOrd="0" presId="urn:microsoft.com/office/officeart/2005/8/layout/vList6"/>
    <dgm:cxn modelId="{7C3DCA00-7AD5-4500-B1E4-AA37803D974D}" type="presParOf" srcId="{B5941D63-575A-452D-B4D5-56C03138E1B6}" destId="{C398E6BC-F4F7-4450-8740-B607FCA28E05}" srcOrd="6" destOrd="0" presId="urn:microsoft.com/office/officeart/2005/8/layout/vList6"/>
    <dgm:cxn modelId="{22653E30-E57C-4E4D-A6BB-284D3DD38D85}" type="presParOf" srcId="{C398E6BC-F4F7-4450-8740-B607FCA28E05}" destId="{E77ABC60-6E9F-441C-9B53-1C9052966611}" srcOrd="0" destOrd="0" presId="urn:microsoft.com/office/officeart/2005/8/layout/vList6"/>
    <dgm:cxn modelId="{64863991-6E81-404C-A521-DA7A19F42FB8}" type="presParOf" srcId="{C398E6BC-F4F7-4450-8740-B607FCA28E05}" destId="{7820D1D9-9BA4-4B91-9F9A-B8B02CEA6D4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A6F67-15FE-4F96-9F1F-12A1BF15F472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900" kern="1200" dirty="0" smtClean="0"/>
            <a:t>約</a:t>
          </a:r>
          <a:r>
            <a:rPr kumimoji="1" lang="ja-JP" altLang="en-US" sz="1900" b="1" kern="1200" dirty="0" smtClean="0"/>
            <a:t>５０</a:t>
          </a:r>
          <a:r>
            <a:rPr kumimoji="1" lang="ja-JP" altLang="en-US" sz="1900" kern="1200" dirty="0" smtClean="0"/>
            <a:t>年前</a:t>
          </a:r>
          <a:endParaRPr kumimoji="1" lang="ja-JP" altLang="en-US" sz="1900" kern="1200" dirty="0"/>
        </a:p>
      </dsp:txBody>
      <dsp:txXfrm rot="-5400000">
        <a:off x="0" y="554579"/>
        <a:ext cx="1105044" cy="473590"/>
      </dsp:txXfrm>
    </dsp:sp>
    <dsp:sp modelId="{01C83B92-46A3-4E5E-A0A9-0D6ED3A21250}">
      <dsp:nvSpPr>
        <dsp:cNvPr id="0" name=""/>
        <dsp:cNvSpPr/>
      </dsp:nvSpPr>
      <dsp:spPr>
        <a:xfrm rot="5400000">
          <a:off x="5297265" y="-4190163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2800" b="0" kern="1200" dirty="0" smtClean="0"/>
            <a:t>幹栄盛氏が、瀬戸内海→日本海への徒歩旅行を実施。</a:t>
          </a:r>
          <a:endParaRPr kumimoji="1" lang="ja-JP" altLang="en-US" sz="2800" b="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2400" kern="1200" dirty="0" smtClean="0"/>
            <a:t>舞鶴５団スカウトの歓迎を受ける。</a:t>
          </a:r>
          <a:endParaRPr kumimoji="1" lang="ja-JP" altLang="en-US" sz="2400" kern="1200" dirty="0"/>
        </a:p>
      </dsp:txBody>
      <dsp:txXfrm rot="-5400000">
        <a:off x="1105044" y="52149"/>
        <a:ext cx="9360464" cy="925930"/>
      </dsp:txXfrm>
    </dsp:sp>
    <dsp:sp modelId="{F0C692C6-0063-4F79-B99A-E6490F7A749F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b="1" kern="1200" dirty="0" smtClean="0"/>
            <a:t>翌年</a:t>
          </a:r>
          <a:endParaRPr kumimoji="1" lang="ja-JP" altLang="en-US" sz="2400" b="1" kern="1200" dirty="0"/>
        </a:p>
      </dsp:txBody>
      <dsp:txXfrm rot="-5400000">
        <a:off x="0" y="1938873"/>
        <a:ext cx="1105044" cy="473590"/>
      </dsp:txXfrm>
    </dsp:sp>
    <dsp:sp modelId="{8F6F77B4-2587-468C-8897-636E85F0A4F9}">
      <dsp:nvSpPr>
        <dsp:cNvPr id="0" name=""/>
        <dsp:cNvSpPr/>
      </dsp:nvSpPr>
      <dsp:spPr>
        <a:xfrm rot="5400000">
          <a:off x="5305515" y="-2793156"/>
          <a:ext cx="10096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2000" b="1" kern="1200" dirty="0" smtClean="0">
              <a:effectLst/>
            </a:rPr>
            <a:t>舞鶴５団のスカウト、幹氏の冒険行に刺激され、加古川まで徒歩で旅行。</a:t>
          </a:r>
          <a:endParaRPr kumimoji="1" lang="ja-JP" altLang="en-US" sz="2000" b="1" kern="1200" dirty="0">
            <a:effectLst/>
          </a:endParaRPr>
        </a:p>
      </dsp:txBody>
      <dsp:txXfrm rot="-5400000">
        <a:off x="1105044" y="1456600"/>
        <a:ext cx="9361270" cy="911042"/>
      </dsp:txXfrm>
    </dsp:sp>
    <dsp:sp modelId="{E22404AB-9548-480D-8479-5CDE7A10EEEF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900" b="1" kern="1200" dirty="0" smtClean="0"/>
            <a:t>１９６７</a:t>
          </a:r>
          <a:r>
            <a:rPr kumimoji="1" lang="ja-JP" altLang="en-US" sz="1900" kern="1200" dirty="0" smtClean="0"/>
            <a:t>年</a:t>
          </a:r>
          <a:endParaRPr kumimoji="1" lang="ja-JP" altLang="en-US" sz="1900" kern="1200" dirty="0"/>
        </a:p>
      </dsp:txBody>
      <dsp:txXfrm rot="-5400000">
        <a:off x="0" y="3323167"/>
        <a:ext cx="1105044" cy="473590"/>
      </dsp:txXfrm>
    </dsp:sp>
    <dsp:sp modelId="{8CC0A86C-C151-495F-9B7F-A6D2520ED9AD}">
      <dsp:nvSpPr>
        <dsp:cNvPr id="0" name=""/>
        <dsp:cNvSpPr/>
      </dsp:nvSpPr>
      <dsp:spPr>
        <a:xfrm rot="5400000">
          <a:off x="5297265" y="-1421576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2800" b="1" kern="1200" dirty="0" smtClean="0"/>
            <a:t>８月、ボーイスカウト加古川第２団発団。</a:t>
          </a:r>
          <a:endParaRPr kumimoji="1" lang="ja-JP" altLang="en-US" sz="2800" b="1" kern="1200" dirty="0"/>
        </a:p>
      </dsp:txBody>
      <dsp:txXfrm rot="-5400000">
        <a:off x="1105044" y="2820736"/>
        <a:ext cx="9360464" cy="925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42777C-FB33-4BAF-B148-D429AB41245D}">
      <dsp:nvSpPr>
        <dsp:cNvPr id="0" name=""/>
        <dsp:cNvSpPr/>
      </dsp:nvSpPr>
      <dsp:spPr>
        <a:xfrm rot="5400000">
          <a:off x="-259498" y="260256"/>
          <a:ext cx="1729989" cy="12109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１９７１年</a:t>
          </a:r>
          <a:endParaRPr kumimoji="1" lang="ja-JP" altLang="en-US" sz="2400" kern="1200" dirty="0"/>
        </a:p>
      </dsp:txBody>
      <dsp:txXfrm rot="-5400000">
        <a:off x="1" y="606253"/>
        <a:ext cx="1210992" cy="518997"/>
      </dsp:txXfrm>
    </dsp:sp>
    <dsp:sp modelId="{5AEADFFC-F867-4BA3-A59D-7B172B3D42FA}">
      <dsp:nvSpPr>
        <dsp:cNvPr id="0" name=""/>
        <dsp:cNvSpPr/>
      </dsp:nvSpPr>
      <dsp:spPr>
        <a:xfrm rot="5400000">
          <a:off x="5252885" y="-4041134"/>
          <a:ext cx="1124493" cy="92082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3000" kern="1200" dirty="0" smtClean="0"/>
            <a:t>中学２年生のスカウトが片道を初完歩</a:t>
          </a:r>
          <a:endParaRPr kumimoji="1" lang="ja-JP" alt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3000" kern="1200" dirty="0" smtClean="0"/>
            <a:t>その後、加古川２団と舞鶴５団の交流行事となる。</a:t>
          </a:r>
          <a:endParaRPr kumimoji="1" lang="ja-JP" altLang="en-US" sz="3000" kern="1200" dirty="0"/>
        </a:p>
      </dsp:txBody>
      <dsp:txXfrm rot="-5400000">
        <a:off x="1210993" y="55651"/>
        <a:ext cx="9153386" cy="1014707"/>
      </dsp:txXfrm>
    </dsp:sp>
    <dsp:sp modelId="{D31E44D0-8801-4620-8ACA-F22039E03D66}">
      <dsp:nvSpPr>
        <dsp:cNvPr id="0" name=""/>
        <dsp:cNvSpPr/>
      </dsp:nvSpPr>
      <dsp:spPr>
        <a:xfrm rot="5400000">
          <a:off x="-259498" y="1697819"/>
          <a:ext cx="1729989" cy="12109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kern="1200" dirty="0" smtClean="0"/>
            <a:t>２００８年</a:t>
          </a:r>
          <a:endParaRPr kumimoji="1" lang="ja-JP" altLang="en-US" sz="2400" kern="1200" dirty="0"/>
        </a:p>
      </dsp:txBody>
      <dsp:txXfrm rot="-5400000">
        <a:off x="1" y="2043816"/>
        <a:ext cx="1210992" cy="518997"/>
      </dsp:txXfrm>
    </dsp:sp>
    <dsp:sp modelId="{E9919A89-707A-4F9B-AEC2-1B6B70CBCC0B}">
      <dsp:nvSpPr>
        <dsp:cNvPr id="0" name=""/>
        <dsp:cNvSpPr/>
      </dsp:nvSpPr>
      <dsp:spPr>
        <a:xfrm rot="5400000">
          <a:off x="5252885" y="-2603571"/>
          <a:ext cx="1124493" cy="92082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ja-JP" altLang="en-US" sz="3000" kern="1200" dirty="0" smtClean="0"/>
            <a:t>ヒッチハイク課程が電車ラリー課程に変更</a:t>
          </a:r>
          <a:endParaRPr kumimoji="1" lang="ja-JP" altLang="en-US" sz="3000" kern="1200" dirty="0"/>
        </a:p>
      </dsp:txBody>
      <dsp:txXfrm rot="-5400000">
        <a:off x="1210993" y="1493214"/>
        <a:ext cx="9153386" cy="10147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4805C-9C87-4913-AFCA-A54547C440E0}">
      <dsp:nvSpPr>
        <dsp:cNvPr id="0" name=""/>
        <dsp:cNvSpPr/>
      </dsp:nvSpPr>
      <dsp:spPr>
        <a:xfrm>
          <a:off x="4130611" y="39372"/>
          <a:ext cx="6309360" cy="10113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ja-JP" altLang="en-US" sz="3600" kern="1200" dirty="0"/>
        </a:p>
      </dsp:txBody>
      <dsp:txXfrm>
        <a:off x="4130611" y="165790"/>
        <a:ext cx="5930105" cy="758510"/>
      </dsp:txXfrm>
    </dsp:sp>
    <dsp:sp modelId="{01503FF2-3903-4A01-9084-29479E0089AC}">
      <dsp:nvSpPr>
        <dsp:cNvPr id="0" name=""/>
        <dsp:cNvSpPr/>
      </dsp:nvSpPr>
      <dsp:spPr>
        <a:xfrm>
          <a:off x="0" y="1274"/>
          <a:ext cx="4206240" cy="1011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400" b="1" kern="1200" dirty="0" smtClean="0"/>
            <a:t>ヒッチハイク・電車ラリー課程</a:t>
          </a:r>
          <a:endParaRPr kumimoji="1" lang="ja-JP" altLang="en-US" sz="2400" b="1" kern="1200" dirty="0"/>
        </a:p>
      </dsp:txBody>
      <dsp:txXfrm>
        <a:off x="49370" y="50644"/>
        <a:ext cx="4107500" cy="912606"/>
      </dsp:txXfrm>
    </dsp:sp>
    <dsp:sp modelId="{1C378D9F-0711-42D6-B5FF-B05F1BDB6744}">
      <dsp:nvSpPr>
        <dsp:cNvPr id="0" name=""/>
        <dsp:cNvSpPr/>
      </dsp:nvSpPr>
      <dsp:spPr>
        <a:xfrm>
          <a:off x="4206240" y="1113755"/>
          <a:ext cx="6309360" cy="10113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ja-JP" altLang="en-US" sz="3600" kern="1200" dirty="0"/>
        </a:p>
      </dsp:txBody>
      <dsp:txXfrm>
        <a:off x="4206240" y="1240173"/>
        <a:ext cx="5930105" cy="758510"/>
      </dsp:txXfrm>
    </dsp:sp>
    <dsp:sp modelId="{25011623-ECC6-4F15-BDA8-C4AE126C31F4}">
      <dsp:nvSpPr>
        <dsp:cNvPr id="0" name=""/>
        <dsp:cNvSpPr/>
      </dsp:nvSpPr>
      <dsp:spPr>
        <a:xfrm>
          <a:off x="0" y="1113755"/>
          <a:ext cx="4206240" cy="1011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自転車課程</a:t>
          </a:r>
          <a:endParaRPr kumimoji="1" lang="ja-JP" altLang="en-US" sz="3600" kern="1200" dirty="0"/>
        </a:p>
      </dsp:txBody>
      <dsp:txXfrm>
        <a:off x="49370" y="1163125"/>
        <a:ext cx="4107500" cy="912606"/>
      </dsp:txXfrm>
    </dsp:sp>
    <dsp:sp modelId="{C213C531-2CAA-41D6-B022-3703B733D660}">
      <dsp:nvSpPr>
        <dsp:cNvPr id="0" name=""/>
        <dsp:cNvSpPr/>
      </dsp:nvSpPr>
      <dsp:spPr>
        <a:xfrm>
          <a:off x="4206240" y="2226236"/>
          <a:ext cx="6309360" cy="10113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C9102-A815-4EF5-9617-A98608F58D5F}">
      <dsp:nvSpPr>
        <dsp:cNvPr id="0" name=""/>
        <dsp:cNvSpPr/>
      </dsp:nvSpPr>
      <dsp:spPr>
        <a:xfrm>
          <a:off x="0" y="2226236"/>
          <a:ext cx="4206240" cy="1011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徒歩片道課程</a:t>
          </a:r>
          <a:endParaRPr kumimoji="1" lang="ja-JP" altLang="en-US" sz="3600" kern="1200" dirty="0"/>
        </a:p>
      </dsp:txBody>
      <dsp:txXfrm>
        <a:off x="49370" y="2275606"/>
        <a:ext cx="4107500" cy="912606"/>
      </dsp:txXfrm>
    </dsp:sp>
    <dsp:sp modelId="{7820D1D9-9BA4-4B91-9F9A-B8B02CEA6D4D}">
      <dsp:nvSpPr>
        <dsp:cNvPr id="0" name=""/>
        <dsp:cNvSpPr/>
      </dsp:nvSpPr>
      <dsp:spPr>
        <a:xfrm>
          <a:off x="4206240" y="3338717"/>
          <a:ext cx="6309360" cy="10113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ABC60-6E9F-441C-9B53-1C9052966611}">
      <dsp:nvSpPr>
        <dsp:cNvPr id="0" name=""/>
        <dsp:cNvSpPr/>
      </dsp:nvSpPr>
      <dsp:spPr>
        <a:xfrm>
          <a:off x="0" y="3338717"/>
          <a:ext cx="4206240" cy="10113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600" kern="1200" dirty="0" smtClean="0"/>
            <a:t>徒歩往復課程</a:t>
          </a:r>
          <a:endParaRPr kumimoji="1" lang="ja-JP" altLang="en-US" sz="3600" kern="1200" dirty="0"/>
        </a:p>
      </dsp:txBody>
      <dsp:txXfrm>
        <a:off x="49370" y="3388087"/>
        <a:ext cx="4107500" cy="912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4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767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540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2000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15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67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17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09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46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227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603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48646-D190-4ADA-9343-E319C1FCCD70}" type="datetimeFigureOut">
              <a:rPr kumimoji="1" lang="ja-JP" altLang="en-US" smtClean="0"/>
              <a:t>2012/12/20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A39D4-9029-479E-BFB9-A12633D8E5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945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571501"/>
            <a:ext cx="9144000" cy="1024386"/>
          </a:xfrm>
        </p:spPr>
        <p:txBody>
          <a:bodyPr/>
          <a:lstStyle/>
          <a:p>
            <a:r>
              <a:rPr kumimoji="1" lang="ja-JP" altLang="en-US" b="1" dirty="0" smtClean="0">
                <a:solidFill>
                  <a:srgbClr val="00B050"/>
                </a:solidFill>
              </a:rPr>
              <a:t>舞鶴クロスカントリー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692106" y="5676180"/>
            <a:ext cx="7605622" cy="452887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b="1" dirty="0" smtClean="0"/>
              <a:t>ボーイスカウト加古川第２団　ベンチャー隊　　澁谷 拓樹</a:t>
            </a:r>
            <a:endParaRPr kumimoji="1" lang="ja-JP" altLang="en-US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96" y="1675680"/>
            <a:ext cx="5227608" cy="392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0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サイクリング課程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2225615"/>
            <a:ext cx="10515600" cy="395134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・中学２年生のスカウトが参加。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・移動手段は自転車。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・２日間で往復完走を目指す。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・銅メダル・表彰状の授与。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639" y="2225615"/>
            <a:ext cx="3554082" cy="26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サイクリング課程の様子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7436" y="1825625"/>
            <a:ext cx="5256364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天敵その②　自転車トラブル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天敵その①　雨・風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36" y="2717221"/>
            <a:ext cx="3692237" cy="276917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396" y="2721484"/>
            <a:ext cx="3692237" cy="276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徒歩課程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98" y="1613051"/>
            <a:ext cx="6602203" cy="4951652"/>
          </a:xfrm>
        </p:spPr>
      </p:pic>
    </p:spTree>
    <p:extLst>
      <p:ext uri="{BB962C8B-B14F-4D97-AF65-F5344CB8AC3E}">
        <p14:creationId xmlns:p14="http://schemas.microsoft.com/office/powerpoint/2010/main" val="400368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徒歩・片道課程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2208361"/>
            <a:ext cx="10515600" cy="3968601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・中学３年生以上のスカウトが参加。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・移動手段は徒歩。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・３日間で片道の完歩を目指す。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・就寝ポイントは指定。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・銀メダル・表彰状の授与。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702" y="2208361"/>
            <a:ext cx="3856008" cy="28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4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徒歩・往復課程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2242867"/>
            <a:ext cx="10515600" cy="393409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・高校生以上のスカウトが参加。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・移動手段は徒歩。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・往復の完歩を目指す。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（日数の指定なし。）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・復路での就寝ポイントの指定なし。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・金メダル・表彰状の授与。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056" y="2242867"/>
            <a:ext cx="3925019" cy="29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6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出発式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　　　鶴林寺本堂にて参拝。</a:t>
            </a:r>
            <a:endParaRPr kumimoji="1" lang="en-US" altLang="ja-JP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624" y="2424791"/>
            <a:ext cx="5266838" cy="39501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70" y="2424791"/>
            <a:ext cx="5266838" cy="395012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840052" y="1766634"/>
            <a:ext cx="3021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本堂前で写真撮影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3959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出発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525" y="1690688"/>
            <a:ext cx="6624949" cy="497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～１日目～　</a:t>
            </a:r>
            <a:r>
              <a:rPr kumimoji="1" lang="ja-JP" altLang="en-US" dirty="0" smtClean="0">
                <a:solidFill>
                  <a:srgbClr val="00B050"/>
                </a:solidFill>
              </a:rPr>
              <a:t>移動距離：５０ＫＭ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66814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昼食：佐保神社（社町）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3741" y="2375679"/>
            <a:ext cx="5033273" cy="3774955"/>
          </a:xfrm>
          <a:prstGeom prst="rect">
            <a:avLst/>
          </a:prstGeom>
        </p:spPr>
      </p:pic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466814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 smtClean="0"/>
              <a:t>北緯３５度線の標識（黒田庄町）</a:t>
            </a:r>
            <a:endParaRPr kumimoji="1" lang="ja-JP" altLang="en-US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15" y="2375679"/>
            <a:ext cx="5033273" cy="3774955"/>
          </a:xfrm>
        </p:spPr>
      </p:pic>
    </p:spTree>
    <p:extLst>
      <p:ext uri="{BB962C8B-B14F-4D97-AF65-F5344CB8AC3E}">
        <p14:creationId xmlns:p14="http://schemas.microsoft.com/office/powerpoint/2010/main" val="15642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～１日目～　</a:t>
            </a:r>
            <a:r>
              <a:rPr kumimoji="1" lang="ja-JP" altLang="en-US" dirty="0" smtClean="0">
                <a:solidFill>
                  <a:srgbClr val="00B050"/>
                </a:solidFill>
              </a:rPr>
              <a:t>移動距離５０ＫＭ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431410"/>
          </a:xfrm>
        </p:spPr>
        <p:txBody>
          <a:bodyPr>
            <a:normAutofit/>
          </a:bodyPr>
          <a:lstStyle/>
          <a:p>
            <a:pPr algn="ctr"/>
            <a:r>
              <a:rPr lang="ja-JP" altLang="en-US" dirty="0" smtClean="0"/>
              <a:t>山南仁王パーキング（山南町）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93803" y="2590455"/>
            <a:ext cx="2904076" cy="3872101"/>
          </a:xfrm>
          <a:prstGeom prst="rect">
            <a:avLst/>
          </a:prstGeom>
        </p:spPr>
      </p:pic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40935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山南町</a:t>
            </a:r>
            <a:r>
              <a:rPr lang="ja-JP" altLang="en-US" dirty="0"/>
              <a:t>公民館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199" y="2590455"/>
            <a:ext cx="5162801" cy="38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4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～２日目～　</a:t>
            </a:r>
            <a:r>
              <a:rPr kumimoji="1" lang="ja-JP" altLang="en-US" dirty="0" smtClean="0">
                <a:solidFill>
                  <a:srgbClr val="00B050"/>
                </a:solidFill>
              </a:rPr>
              <a:t>移動距離：５０ＫＭ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7" cy="415056"/>
          </a:xfrm>
        </p:spPr>
        <p:txBody>
          <a:bodyPr>
            <a:normAutofit lnSpcReduction="10000"/>
          </a:bodyPr>
          <a:lstStyle/>
          <a:p>
            <a:pPr algn="ctr"/>
            <a:r>
              <a:rPr kumimoji="1" lang="ja-JP" altLang="en-US" dirty="0" smtClean="0"/>
              <a:t>東経１３５度線上（</a:t>
            </a:r>
            <a:r>
              <a:rPr lang="ja-JP" altLang="en-US" dirty="0"/>
              <a:t>氷上</a:t>
            </a:r>
            <a:r>
              <a:rPr kumimoji="1" lang="ja-JP" altLang="en-US" dirty="0" smtClean="0"/>
              <a:t>町）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2519" y="2410185"/>
            <a:ext cx="5332323" cy="3999242"/>
          </a:xfrm>
          <a:prstGeom prst="rect">
            <a:avLst/>
          </a:prstGeom>
        </p:spPr>
      </p:pic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15057"/>
          </a:xfrm>
        </p:spPr>
        <p:txBody>
          <a:bodyPr>
            <a:normAutofit lnSpcReduction="10000"/>
          </a:bodyPr>
          <a:lstStyle/>
          <a:p>
            <a:pPr algn="ctr"/>
            <a:r>
              <a:rPr kumimoji="1" lang="ja-JP" altLang="en-US" dirty="0" smtClean="0"/>
              <a:t>昼食：三ツ丸ストア（市島町）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46161" y="2410185"/>
            <a:ext cx="5332323" cy="39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3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ボーイスカウト加古川第２団について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78249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１９６７年に発団した、歴史ある団。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鶴林寺を本部に活動。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約５０名のスカウト、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団関係者計約１００名が所属。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-10933" t="189" r="1089" b="25566"/>
          <a:stretch/>
        </p:blipFill>
        <p:spPr>
          <a:xfrm>
            <a:off x="5865961" y="2261629"/>
            <a:ext cx="5791201" cy="322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1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～２日目～　</a:t>
            </a:r>
            <a:r>
              <a:rPr kumimoji="1" lang="ja-JP" altLang="en-US" dirty="0" smtClean="0">
                <a:solidFill>
                  <a:srgbClr val="00B050"/>
                </a:solidFill>
              </a:rPr>
              <a:t>移動距離：５０ＫＭ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0173"/>
            <a:ext cx="4180786" cy="406429"/>
          </a:xfrm>
        </p:spPr>
        <p:txBody>
          <a:bodyPr>
            <a:normAutofit lnSpcReduction="10000"/>
          </a:bodyPr>
          <a:lstStyle/>
          <a:p>
            <a:pPr algn="ctr"/>
            <a:r>
              <a:rPr kumimoji="1" lang="ja-JP" altLang="en-US" dirty="0" smtClean="0"/>
              <a:t>府県境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4546" y="2464372"/>
            <a:ext cx="4918259" cy="3688694"/>
          </a:xfrm>
          <a:prstGeom prst="rect">
            <a:avLst/>
          </a:prstGeom>
        </p:spPr>
      </p:pic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406429"/>
          </a:xfrm>
        </p:spPr>
        <p:txBody>
          <a:bodyPr>
            <a:normAutofit lnSpcReduction="10000"/>
          </a:bodyPr>
          <a:lstStyle/>
          <a:p>
            <a:pPr algn="ctr"/>
            <a:r>
              <a:rPr kumimoji="1" lang="ja-JP" altLang="en-US" dirty="0" smtClean="0"/>
              <a:t>綾部・地獄の１本道（石原駅⇔綾部駅）</a:t>
            </a:r>
            <a:endParaRPr kumimoji="1" lang="ja-JP" altLang="en-US" dirty="0"/>
          </a:p>
        </p:txBody>
      </p:sp>
      <p:pic>
        <p:nvPicPr>
          <p:cNvPr id="12" name="コンテンツ プレースホルダー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35686" y="2275487"/>
            <a:ext cx="3056215" cy="40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6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～２日目～　</a:t>
            </a:r>
            <a:r>
              <a:rPr kumimoji="1" lang="ja-JP" altLang="en-US" dirty="0" smtClean="0">
                <a:solidFill>
                  <a:srgbClr val="00B050"/>
                </a:solidFill>
              </a:rPr>
              <a:t>移動距離：５０ＫＭ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浄光寺綾部保育園（綾部市）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754" y="2458388"/>
            <a:ext cx="5207026" cy="390526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90" y="2458388"/>
            <a:ext cx="5207025" cy="390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5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～３日目～　</a:t>
            </a:r>
            <a:r>
              <a:rPr kumimoji="1" lang="ja-JP" altLang="en-US" dirty="0" smtClean="0">
                <a:solidFill>
                  <a:srgbClr val="00B050"/>
                </a:solidFill>
              </a:rPr>
              <a:t>移動距離：３０ＫＭ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84067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舞鶴入り（舞鶴市）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1008" y="2410737"/>
            <a:ext cx="5216567" cy="3912425"/>
          </a:xfrm>
          <a:prstGeom prst="rect">
            <a:avLst/>
          </a:prstGeom>
        </p:spPr>
      </p:pic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84067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マクドナルド（西舞鶴）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32427" y="2410737"/>
            <a:ext cx="5216566" cy="391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7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東舞鶴宝林寺　　片道課程ゴール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210" y="2103705"/>
            <a:ext cx="5384403" cy="403830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413" y="2103705"/>
            <a:ext cx="5384402" cy="40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4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東舞鶴宝林寺　　往復課程折り返し地点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8056" y="1769006"/>
            <a:ext cx="5682900" cy="426948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78" y="1769006"/>
            <a:ext cx="5692646" cy="426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宝林寺　朝のお勤め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150" y="1527593"/>
            <a:ext cx="5876506" cy="4407379"/>
          </a:xfrm>
          <a:prstGeom prst="rect">
            <a:avLst/>
          </a:prstGeom>
        </p:spPr>
      </p:pic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3" y="1527592"/>
            <a:ext cx="5876505" cy="4407379"/>
          </a:xfrm>
        </p:spPr>
      </p:pic>
    </p:spTree>
    <p:extLst>
      <p:ext uri="{BB962C8B-B14F-4D97-AF65-F5344CB8AC3E}">
        <p14:creationId xmlns:p14="http://schemas.microsoft.com/office/powerpoint/2010/main" val="314478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往復課程</a:t>
            </a:r>
            <a:r>
              <a:rPr lang="ja-JP" altLang="en-US" b="1" dirty="0" smtClean="0">
                <a:solidFill>
                  <a:srgbClr val="00B050"/>
                </a:solidFill>
              </a:rPr>
              <a:t>　宝林寺出発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778" y="1690688"/>
            <a:ext cx="5739441" cy="430458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149" y="1690688"/>
            <a:ext cx="5739441" cy="430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往復課程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4011" y="179705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sz="36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日数制限がない</a:t>
            </a:r>
            <a:endParaRPr kumimoji="1" lang="en-US" altLang="ja-JP" sz="3600" b="1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 smtClean="0">
                <a:latin typeface="+mn-ea"/>
              </a:rPr>
              <a:t>→６日パターン（往：３日　複：３日）</a:t>
            </a:r>
            <a:endParaRPr kumimoji="1" lang="en-US" altLang="ja-JP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dirty="0" smtClean="0">
                <a:latin typeface="+mn-ea"/>
              </a:rPr>
              <a:t>→５日パターン（往：３日　複：２日）</a:t>
            </a:r>
            <a:endParaRPr kumimoji="1" lang="ja-JP" altLang="en-US" dirty="0">
              <a:latin typeface="+mn-e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14" y="2080829"/>
            <a:ext cx="4291097" cy="321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往復課程就寝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74298" y="17738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>
                <a:latin typeface="+mn-ea"/>
              </a:rPr>
              <a:t>神社やお寺など、屋根の無い就寝場所の場合</a:t>
            </a:r>
            <a:endParaRPr kumimoji="1" lang="en-US" altLang="ja-JP" dirty="0" smtClean="0">
              <a:latin typeface="+mn-ea"/>
            </a:endParaRPr>
          </a:p>
          <a:p>
            <a:pPr marL="0" indent="0" algn="ctr">
              <a:buNone/>
            </a:pPr>
            <a:endParaRPr lang="en-US" altLang="ja-JP" sz="20000" b="1" dirty="0" smtClean="0">
              <a:solidFill>
                <a:srgbClr val="FF0000"/>
              </a:solidFill>
              <a:latin typeface="HGS平成明朝体W9" panose="02020A00000000000000" pitchFamily="18" charset="-128"/>
              <a:ea typeface="HGS平成明朝体W9" panose="02020A00000000000000" pitchFamily="18" charset="-128"/>
            </a:endParaRPr>
          </a:p>
          <a:p>
            <a:pPr marL="0" indent="0" algn="ctr">
              <a:buNone/>
            </a:pPr>
            <a:endParaRPr lang="en-US" altLang="ja-JP" sz="20000" b="1" dirty="0">
              <a:solidFill>
                <a:srgbClr val="FF0000"/>
              </a:solidFill>
              <a:latin typeface="HGS平成明朝体W9" panose="02020A00000000000000" pitchFamily="18" charset="-128"/>
              <a:ea typeface="HGS平成明朝体W9" panose="02020A00000000000000" pitchFamily="18" charset="-128"/>
            </a:endParaRPr>
          </a:p>
          <a:p>
            <a:pPr marL="0" indent="0" algn="ctr">
              <a:buNone/>
            </a:pPr>
            <a:endParaRPr lang="en-US" altLang="ja-JP" sz="20000" b="1" dirty="0" smtClean="0">
              <a:solidFill>
                <a:srgbClr val="FF0000"/>
              </a:solidFill>
              <a:latin typeface="HGS平成明朝体W9" panose="02020A00000000000000" pitchFamily="18" charset="-128"/>
              <a:ea typeface="HGS平成明朝体W9" panose="02020A00000000000000" pitchFamily="18" charset="-128"/>
            </a:endParaRPr>
          </a:p>
          <a:p>
            <a:pPr marL="0" indent="0" algn="ctr">
              <a:buNone/>
            </a:pPr>
            <a:endParaRPr kumimoji="1" lang="ja-JP" altLang="en-US" b="1" dirty="0">
              <a:solidFill>
                <a:srgbClr val="FF0000"/>
              </a:solidFill>
              <a:latin typeface="HGS平成明朝体W9" panose="02020A00000000000000" pitchFamily="18" charset="-128"/>
              <a:ea typeface="HGS平成明朝体W9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564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往復課程就寝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78730" y="1847850"/>
            <a:ext cx="10675069" cy="43291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神社やお寺など、屋根の無い就寝場所の場合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sz="30000" b="1" dirty="0">
                <a:solidFill>
                  <a:srgbClr val="FF0000"/>
                </a:solidFill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 </a:t>
            </a:r>
            <a:r>
              <a:rPr lang="ja-JP" altLang="en-US" sz="30000" b="1" dirty="0" smtClean="0">
                <a:solidFill>
                  <a:srgbClr val="FF0000"/>
                </a:solidFill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野宿</a:t>
            </a:r>
            <a:endParaRPr kumimoji="1" lang="ja-JP" altLang="en-US" sz="30000" b="1" dirty="0">
              <a:solidFill>
                <a:srgbClr val="FF0000"/>
              </a:solidFill>
              <a:latin typeface="HGP平成明朝体W9" panose="02020A00000000000000" pitchFamily="18" charset="-128"/>
              <a:ea typeface="HGP平成明朝体W9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502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舞鶴クロスカントリーとは？？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兵庫県加古川市の鶴林寺、京都府舞鶴市の宝林寺間を、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学年ごとに定められた条件のもと、片道・往復する</a:t>
            </a:r>
            <a:r>
              <a:rPr lang="ja-JP" altLang="en-US" dirty="0" smtClean="0"/>
              <a:t>行事。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403" y="3132469"/>
            <a:ext cx="4699597" cy="28197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189" y="3132469"/>
            <a:ext cx="4015335" cy="281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5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野宿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304" y="1690688"/>
            <a:ext cx="5598286" cy="419871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325" y="1608738"/>
            <a:ext cx="3388418" cy="45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4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dirty="0">
                <a:solidFill>
                  <a:srgbClr val="00B050"/>
                </a:solidFill>
              </a:rPr>
              <a:t>鶴</a:t>
            </a:r>
            <a:r>
              <a:rPr lang="ja-JP" altLang="en-US" b="1" dirty="0" smtClean="0">
                <a:solidFill>
                  <a:srgbClr val="00B050"/>
                </a:solidFill>
              </a:rPr>
              <a:t>林寺到着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223" y="1480567"/>
            <a:ext cx="8941554" cy="50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4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鶴林寺到着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386" y="1690688"/>
            <a:ext cx="6763228" cy="50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鶴林寺到着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9661" y="1690688"/>
            <a:ext cx="6452677" cy="48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1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鶴林寺到着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152" y="1690688"/>
            <a:ext cx="6567696" cy="492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2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到着式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825" y="2047411"/>
            <a:ext cx="5160413" cy="387031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45" y="2047411"/>
            <a:ext cx="5160413" cy="387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0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新聞取材・掲載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204" y="1803713"/>
            <a:ext cx="4533381" cy="44590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406" y="1751628"/>
            <a:ext cx="3933316" cy="45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表彰式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30160"/>
            <a:ext cx="4984630" cy="373847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171" y="2030160"/>
            <a:ext cx="4984629" cy="37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メダル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71" y="1506447"/>
            <a:ext cx="6656257" cy="4992193"/>
          </a:xfrm>
        </p:spPr>
      </p:pic>
    </p:spTree>
    <p:extLst>
      <p:ext uri="{BB962C8B-B14F-4D97-AF65-F5344CB8AC3E}">
        <p14:creationId xmlns:p14="http://schemas.microsoft.com/office/powerpoint/2010/main" val="88999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9150" y="336550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dirty="0" smtClean="0">
                <a:solidFill>
                  <a:srgbClr val="00B050"/>
                </a:solidFill>
              </a:rPr>
              <a:t>各部門の完走者数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6521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968815" y="4247790"/>
            <a:ext cx="245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・１１４名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46453" y="5357004"/>
            <a:ext cx="498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・３５名</a:t>
            </a:r>
            <a:r>
              <a:rPr kumimoji="1" lang="ja-JP" altLang="en-US" sz="2800" dirty="0" smtClean="0"/>
              <a:t>（太田隊員が２回完走）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68815" y="2039079"/>
            <a:ext cx="182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・１３０名</a:t>
            </a:r>
            <a:endParaRPr kumimoji="1" lang="ja-JP" altLang="en-US" sz="3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68815" y="3143434"/>
            <a:ext cx="182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・１０９名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4997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6" grpId="0"/>
      <p:bldP spid="7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5825" y="4279769"/>
            <a:ext cx="4931434" cy="1719296"/>
          </a:xfrm>
        </p:spPr>
        <p:txBody>
          <a:bodyPr>
            <a:normAutofit fontScale="90000"/>
          </a:bodyPr>
          <a:lstStyle/>
          <a:p>
            <a:r>
              <a:rPr kumimoji="1" lang="en-US" altLang="ja-JP" sz="5300" dirty="0" smtClean="0"/>
              <a:t/>
            </a:r>
            <a:br>
              <a:rPr kumimoji="1" lang="en-US" altLang="ja-JP" sz="5300" dirty="0" smtClean="0"/>
            </a:br>
            <a:r>
              <a:rPr kumimoji="1" lang="en-US" altLang="ja-JP" b="1" dirty="0" smtClean="0"/>
              <a:t/>
            </a:r>
            <a:br>
              <a:rPr kumimoji="1" lang="en-US" altLang="ja-JP" b="1" dirty="0" smtClean="0"/>
            </a:br>
            <a:r>
              <a:rPr lang="ja-JP" altLang="en-US" b="1" dirty="0" smtClean="0"/>
              <a:t>片道　１３０キロ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往復　２６０キロ</a:t>
            </a:r>
            <a:endParaRPr kumimoji="1" lang="ja-JP" altLang="en-US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54" y="161472"/>
            <a:ext cx="5057957" cy="641428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28134" y="457199"/>
            <a:ext cx="4347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b="1" dirty="0">
                <a:solidFill>
                  <a:srgbClr val="00B050"/>
                </a:solidFill>
              </a:rPr>
              <a:t>移</a:t>
            </a:r>
            <a:r>
              <a:rPr lang="ja-JP" altLang="en-US" sz="6600" b="1" dirty="0" smtClean="0">
                <a:solidFill>
                  <a:srgbClr val="00B050"/>
                </a:solidFill>
              </a:rPr>
              <a:t>動</a:t>
            </a:r>
            <a:r>
              <a:rPr kumimoji="1" lang="ja-JP" altLang="en-US" sz="6600" b="1" dirty="0" smtClean="0">
                <a:solidFill>
                  <a:srgbClr val="00B050"/>
                </a:solidFill>
              </a:rPr>
              <a:t>距離</a:t>
            </a:r>
            <a:endParaRPr kumimoji="1" lang="ja-JP" alt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5825" y="1979629"/>
            <a:ext cx="5642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 smtClean="0"/>
              <a:t>加古川⇔舞鶴</a:t>
            </a:r>
            <a:endParaRPr kumimoji="1" lang="en-US" altLang="ja-JP" sz="6000" b="1" dirty="0" smtClean="0"/>
          </a:p>
          <a:p>
            <a:r>
              <a:rPr kumimoji="1" lang="ja-JP" altLang="en-US" sz="6000" dirty="0" smtClean="0"/>
              <a:t>（国道</a:t>
            </a:r>
            <a:r>
              <a:rPr kumimoji="1" lang="en-US" altLang="ja-JP" sz="6000" dirty="0" smtClean="0"/>
              <a:t>175</a:t>
            </a:r>
            <a:r>
              <a:rPr kumimoji="1" lang="ja-JP" altLang="en-US" sz="6000" dirty="0" smtClean="0"/>
              <a:t>号線）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5380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舞鶴における大ケガ・死亡者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1019" y="2366400"/>
            <a:ext cx="6860458" cy="3847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30000" dirty="0" smtClean="0">
                <a:latin typeface="+mn-ea"/>
              </a:rPr>
              <a:t>０人</a:t>
            </a:r>
            <a:endParaRPr kumimoji="1" lang="ja-JP" altLang="en-US" sz="30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62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完走に必要なこと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79197" y="2515739"/>
            <a:ext cx="9927567" cy="1840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12000" b="1" dirty="0" smtClean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体力</a:t>
            </a:r>
            <a:r>
              <a:rPr lang="ja-JP" altLang="en-US" sz="16400" b="1" dirty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　</a:t>
            </a:r>
            <a:r>
              <a:rPr kumimoji="1" lang="ja-JP" altLang="en-US" sz="12000" b="1" dirty="0" smtClean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精神力</a:t>
            </a:r>
            <a:endParaRPr kumimoji="1" lang="ja-JP" altLang="en-US" sz="12000" b="1" dirty="0">
              <a:latin typeface="HGP平成明朝体W9" panose="02020A00000000000000" pitchFamily="18" charset="-128"/>
              <a:ea typeface="HGP平成明朝体W9" panose="02020A00000000000000" pitchFamily="18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39795" y="2725511"/>
            <a:ext cx="22365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0" b="1" dirty="0" smtClean="0"/>
              <a:t>＜</a:t>
            </a:r>
            <a:endParaRPr kumimoji="1" lang="ja-JP" altLang="en-US" sz="16000" b="1" dirty="0"/>
          </a:p>
        </p:txBody>
      </p:sp>
    </p:spTree>
    <p:extLst>
      <p:ext uri="{BB962C8B-B14F-4D97-AF65-F5344CB8AC3E}">
        <p14:creationId xmlns:p14="http://schemas.microsoft.com/office/powerpoint/2010/main" val="241131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舞鶴に必要なことを得ること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2964311"/>
            <a:ext cx="10515600" cy="15990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10000" b="1" dirty="0" smtClean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スカウト活動経験</a:t>
            </a:r>
            <a:endParaRPr kumimoji="1" lang="ja-JP" altLang="en-US" sz="10000" b="1" dirty="0">
              <a:latin typeface="HGP平成明朝体W9" panose="02020A00000000000000" pitchFamily="18" charset="-128"/>
              <a:ea typeface="HGP平成明朝体W9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51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舞鶴を通して得られること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20542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27000" b="1" dirty="0" smtClean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忍耐力</a:t>
            </a:r>
            <a:endParaRPr kumimoji="1" lang="ja-JP" altLang="en-US" sz="27000" b="1" dirty="0">
              <a:latin typeface="HGP平成明朝体W9" panose="02020A00000000000000" pitchFamily="18" charset="-128"/>
              <a:ea typeface="HGP平成明朝体W9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3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舞鶴を通して得られること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22662" y="2334584"/>
            <a:ext cx="7546675" cy="354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27000" b="1" dirty="0" smtClean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自信</a:t>
            </a:r>
            <a:endParaRPr kumimoji="1" lang="ja-JP" altLang="en-US" sz="27000" b="1" dirty="0">
              <a:latin typeface="HGP平成明朝体W9" panose="02020A00000000000000" pitchFamily="18" charset="-128"/>
              <a:ea typeface="HGP平成明朝体W9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000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舞鶴を通して得られること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2489859"/>
            <a:ext cx="10515600" cy="2910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20000" b="1" dirty="0" smtClean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感謝の心</a:t>
            </a:r>
            <a:endParaRPr kumimoji="1" lang="ja-JP" altLang="en-US" sz="20000" b="1" dirty="0">
              <a:latin typeface="HGP平成明朝体W9" panose="02020A00000000000000" pitchFamily="18" charset="-128"/>
              <a:ea typeface="HGP平成明朝体W9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997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dirty="0">
                <a:solidFill>
                  <a:srgbClr val="00B050"/>
                </a:solidFill>
              </a:rPr>
              <a:t>伝統</a:t>
            </a:r>
            <a:r>
              <a:rPr lang="ja-JP" altLang="en-US" b="1" dirty="0" smtClean="0">
                <a:solidFill>
                  <a:srgbClr val="00B050"/>
                </a:solidFill>
              </a:rPr>
              <a:t>を引き継ぐこと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26466" y="2274197"/>
            <a:ext cx="9939068" cy="3005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9500" b="1" dirty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スカウト</a:t>
            </a:r>
            <a:r>
              <a:rPr lang="ja-JP" altLang="en-US" sz="9500" b="1" dirty="0" smtClean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に</a:t>
            </a:r>
            <a:endParaRPr lang="en-US" altLang="ja-JP" sz="9500" b="1" dirty="0" smtClean="0">
              <a:latin typeface="HGP平成明朝体W9" panose="02020A00000000000000" pitchFamily="18" charset="-128"/>
              <a:ea typeface="HGP平成明朝体W9" panose="02020A00000000000000" pitchFamily="18" charset="-128"/>
            </a:endParaRPr>
          </a:p>
          <a:p>
            <a:pPr marL="0" indent="0">
              <a:buNone/>
            </a:pPr>
            <a:r>
              <a:rPr lang="ja-JP" altLang="en-US" sz="9500" b="1" dirty="0" smtClean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舞鶴を意識させる</a:t>
            </a:r>
            <a:endParaRPr lang="en-US" altLang="ja-JP" sz="9500" b="1" dirty="0" smtClean="0">
              <a:latin typeface="HGP平成明朝体W9" panose="02020A00000000000000" pitchFamily="18" charset="-128"/>
              <a:ea typeface="HGP平成明朝体W9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38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伝統を引き継ぐこと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86054" y="2481232"/>
            <a:ext cx="9619891" cy="25479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9000" b="1" dirty="0" smtClean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歩き切れるスカウトを育成すること</a:t>
            </a:r>
            <a:endParaRPr kumimoji="1" lang="ja-JP" altLang="en-US" sz="9000" b="1" dirty="0">
              <a:latin typeface="HGP平成明朝体W9" panose="02020A00000000000000" pitchFamily="18" charset="-128"/>
              <a:ea typeface="HGP平成明朝体W9" panose="02020A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227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6000" dirty="0" smtClean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ご</a:t>
            </a:r>
            <a:r>
              <a:rPr lang="ja-JP" altLang="en-US" sz="6000" dirty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清聴</a:t>
            </a:r>
            <a:r>
              <a:rPr kumimoji="1" lang="ja-JP" altLang="en-US" sz="6000" dirty="0" smtClean="0">
                <a:latin typeface="HGP平成明朝体W9" panose="02020A00000000000000" pitchFamily="18" charset="-128"/>
                <a:ea typeface="HGP平成明朝体W9" panose="02020A00000000000000" pitchFamily="18" charset="-128"/>
              </a:rPr>
              <a:t>ありがとうございました。</a:t>
            </a:r>
            <a:endParaRPr kumimoji="1" lang="ja-JP" altLang="en-US" sz="6000" dirty="0">
              <a:latin typeface="HGP平成明朝体W9" panose="02020A00000000000000" pitchFamily="18" charset="-128"/>
              <a:ea typeface="HGP平成明朝体W9" panose="02020A00000000000000" pitchFamily="18" charset="-128"/>
            </a:endParaRPr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08" y="1769063"/>
            <a:ext cx="6527583" cy="4895687"/>
          </a:xfrm>
        </p:spPr>
      </p:pic>
    </p:spTree>
    <p:extLst>
      <p:ext uri="{BB962C8B-B14F-4D97-AF65-F5344CB8AC3E}">
        <p14:creationId xmlns:p14="http://schemas.microsoft.com/office/powerpoint/2010/main" val="243735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舞鶴クロスカントリーの歴史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3502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405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舞鶴クロスカントリーの歴史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graphicFrame>
        <p:nvGraphicFramePr>
          <p:cNvPr id="8" name="コンテンツ プレースホルダー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9788410"/>
              </p:ext>
            </p:extLst>
          </p:nvPr>
        </p:nvGraphicFramePr>
        <p:xfrm>
          <a:off x="934528" y="2671013"/>
          <a:ext cx="10419272" cy="3169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911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dirty="0">
                <a:solidFill>
                  <a:srgbClr val="00B050"/>
                </a:solidFill>
              </a:rPr>
              <a:t>電車</a:t>
            </a:r>
            <a:r>
              <a:rPr lang="ja-JP" altLang="en-US" b="1" dirty="0" smtClean="0">
                <a:solidFill>
                  <a:srgbClr val="00B050"/>
                </a:solidFill>
              </a:rPr>
              <a:t>ラリー</a:t>
            </a:r>
            <a:r>
              <a:rPr kumimoji="1" lang="ja-JP" altLang="en-US" b="1" dirty="0" smtClean="0">
                <a:solidFill>
                  <a:srgbClr val="00B050"/>
                </a:solidFill>
              </a:rPr>
              <a:t>課程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1699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・中学１年生のスカウトが参加。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・移動手段は電車。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・定められたポイントで課題をクリア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 smtClean="0"/>
              <a:t>しながら、２日間で往復を目指す。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・コインメダル・表彰状の授与。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562" y="2337758"/>
            <a:ext cx="3531079" cy="264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4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dirty="0">
                <a:solidFill>
                  <a:srgbClr val="00B050"/>
                </a:solidFill>
              </a:rPr>
              <a:t>電車</a:t>
            </a:r>
            <a:r>
              <a:rPr kumimoji="1" lang="ja-JP" altLang="en-US" b="1" dirty="0" smtClean="0">
                <a:solidFill>
                  <a:srgbClr val="00B050"/>
                </a:solidFill>
              </a:rPr>
              <a:t>ラリー課程の様子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69829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水分かれ公園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（兵庫県丹波市氷上町）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49173" y="1825625"/>
            <a:ext cx="5891843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舞鶴海上自衛隊基地</a:t>
            </a:r>
            <a:r>
              <a:rPr lang="ja-JP" altLang="en-US" dirty="0" smtClean="0"/>
              <a:t>・北吸トンネル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（京都府舞鶴市）</a:t>
            </a:r>
            <a:endParaRPr kumimoji="1" lang="en-US" altLang="ja-JP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34" y="2855343"/>
            <a:ext cx="3278041" cy="245853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448" y="2855343"/>
            <a:ext cx="3301043" cy="247578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660" y="2855343"/>
            <a:ext cx="3278040" cy="245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8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dirty="0">
                <a:solidFill>
                  <a:srgbClr val="00B050"/>
                </a:solidFill>
              </a:rPr>
              <a:t>電車</a:t>
            </a:r>
            <a:r>
              <a:rPr kumimoji="1" lang="ja-JP" altLang="en-US" b="1" dirty="0" smtClean="0">
                <a:solidFill>
                  <a:srgbClr val="00B050"/>
                </a:solidFill>
              </a:rPr>
              <a:t>ラリー課程の様子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安国寺（京都府綾部市）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日本へ</a:t>
            </a:r>
            <a:r>
              <a:rPr kumimoji="1" lang="ja-JP" altLang="en-US" dirty="0" err="1" smtClean="0"/>
              <a:t>そ</a:t>
            </a:r>
            <a:r>
              <a:rPr kumimoji="1" lang="ja-JP" altLang="en-US" dirty="0" smtClean="0"/>
              <a:t>公園（兵庫県西脇市）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13" y="2984739"/>
            <a:ext cx="3795624" cy="284671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003" y="2602481"/>
            <a:ext cx="4305301" cy="322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3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</TotalTime>
  <Words>619</Words>
  <Application>Microsoft Office PowerPoint</Application>
  <PresentationFormat>ユーザー設定</PresentationFormat>
  <Paragraphs>141</Paragraphs>
  <Slides>48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49" baseType="lpstr">
      <vt:lpstr>Office テーマ</vt:lpstr>
      <vt:lpstr>舞鶴クロスカントリー</vt:lpstr>
      <vt:lpstr>ボーイスカウト加古川第２団について</vt:lpstr>
      <vt:lpstr>舞鶴クロスカントリーとは？？</vt:lpstr>
      <vt:lpstr>  片道　１３０キロ 往復　２６０キロ</vt:lpstr>
      <vt:lpstr>舞鶴クロスカントリーの歴史</vt:lpstr>
      <vt:lpstr>舞鶴クロスカントリーの歴史</vt:lpstr>
      <vt:lpstr>電車ラリー課程</vt:lpstr>
      <vt:lpstr>電車ラリー課程の様子</vt:lpstr>
      <vt:lpstr>電車ラリー課程の様子</vt:lpstr>
      <vt:lpstr>サイクリング課程</vt:lpstr>
      <vt:lpstr>サイクリング課程の様子</vt:lpstr>
      <vt:lpstr>徒歩課程</vt:lpstr>
      <vt:lpstr>徒歩・片道課程</vt:lpstr>
      <vt:lpstr>徒歩・往復課程</vt:lpstr>
      <vt:lpstr>出発式</vt:lpstr>
      <vt:lpstr>出発</vt:lpstr>
      <vt:lpstr>～１日目～　移動距離：５０ＫＭ</vt:lpstr>
      <vt:lpstr>～１日目～　移動距離５０ＫＭ</vt:lpstr>
      <vt:lpstr>～２日目～　移動距離：５０ＫＭ</vt:lpstr>
      <vt:lpstr>～２日目～　移動距離：５０ＫＭ</vt:lpstr>
      <vt:lpstr>～２日目～　移動距離：５０ＫＭ</vt:lpstr>
      <vt:lpstr>～３日目～　移動距離：３０ＫＭ</vt:lpstr>
      <vt:lpstr>東舞鶴宝林寺　　片道課程ゴール</vt:lpstr>
      <vt:lpstr>東舞鶴宝林寺　　往復課程折り返し地点</vt:lpstr>
      <vt:lpstr>宝林寺　朝のお勤め</vt:lpstr>
      <vt:lpstr>往復課程　宝林寺出発</vt:lpstr>
      <vt:lpstr>往復課程</vt:lpstr>
      <vt:lpstr>往復課程就寝</vt:lpstr>
      <vt:lpstr>往復課程就寝</vt:lpstr>
      <vt:lpstr>野宿</vt:lpstr>
      <vt:lpstr>鶴林寺到着</vt:lpstr>
      <vt:lpstr>鶴林寺到着</vt:lpstr>
      <vt:lpstr>鶴林寺到着</vt:lpstr>
      <vt:lpstr>鶴林寺到着</vt:lpstr>
      <vt:lpstr>到着式</vt:lpstr>
      <vt:lpstr>新聞取材・掲載</vt:lpstr>
      <vt:lpstr>表彰式</vt:lpstr>
      <vt:lpstr>メダル</vt:lpstr>
      <vt:lpstr>各部門の完走者数</vt:lpstr>
      <vt:lpstr>舞鶴における大ケガ・死亡者</vt:lpstr>
      <vt:lpstr>完走に必要なこと</vt:lpstr>
      <vt:lpstr>舞鶴に必要なことを得ること</vt:lpstr>
      <vt:lpstr>舞鶴を通して得られること</vt:lpstr>
      <vt:lpstr>舞鶴を通して得られること</vt:lpstr>
      <vt:lpstr>舞鶴を通して得られること</vt:lpstr>
      <vt:lpstr>伝統を引き継ぐこと</vt:lpstr>
      <vt:lpstr>伝統を引き継ぐこと</vt:lpstr>
      <vt:lpstr>ご清聴ありがとうございました。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舞鶴クロスカントリー</dc:title>
  <dc:creator>渋谷雅男</dc:creator>
  <cp:lastModifiedBy>keizo fukushima</cp:lastModifiedBy>
  <cp:revision>99</cp:revision>
  <dcterms:created xsi:type="dcterms:W3CDTF">2014-11-15T12:49:24Z</dcterms:created>
  <dcterms:modified xsi:type="dcterms:W3CDTF">2012-12-20T01:41:52Z</dcterms:modified>
</cp:coreProperties>
</file>