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5" r:id="rId3"/>
    <p:sldId id="272" r:id="rId4"/>
    <p:sldId id="273" r:id="rId5"/>
    <p:sldId id="262" r:id="rId6"/>
    <p:sldId id="257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74" r:id="rId16"/>
    <p:sldId id="280" r:id="rId17"/>
    <p:sldId id="267" r:id="rId18"/>
    <p:sldId id="268" r:id="rId19"/>
    <p:sldId id="279" r:id="rId20"/>
    <p:sldId id="269" r:id="rId21"/>
    <p:sldId id="270" r:id="rId22"/>
    <p:sldId id="278" r:id="rId23"/>
    <p:sldId id="271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東友夢" initials="東友夢" lastIdx="3" clrIdx="0">
    <p:extLst>
      <p:ext uri="{19B8F6BF-5375-455C-9EA6-DF929625EA0E}">
        <p15:presenceInfo xmlns:p15="http://schemas.microsoft.com/office/powerpoint/2012/main" userId="bbd863e19d3fe1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21:33:42.548" idx="3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3826E-C3DC-488F-BC26-8CBC9471CC63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A7DC9-7050-4E1F-8E07-9526369481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95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A7DC9-7050-4E1F-8E07-95263694815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31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93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12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652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315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65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984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5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39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99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69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6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50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74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814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96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7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95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DAAE512-9809-4478-B2F7-E9B71DBA45EA}" type="datetimeFigureOut">
              <a:rPr kumimoji="1" lang="ja-JP" altLang="en-US" smtClean="0"/>
              <a:t>2014/10/23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D328B-75E0-4E26-8648-D20283251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405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そうだ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　</a:t>
            </a:r>
            <a:r>
              <a:rPr lang="ja-JP" altLang="en-US" dirty="0" err="1" smtClean="0"/>
              <a:t>　</a:t>
            </a:r>
            <a:r>
              <a:rPr kumimoji="1" lang="ja-JP" altLang="en-US" dirty="0" smtClean="0"/>
              <a:t>やまに行こう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374037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探検キャンプ報告</a:t>
            </a:r>
            <a:r>
              <a:rPr lang="ja-JP" altLang="en-US" dirty="0"/>
              <a:t>　</a:t>
            </a:r>
            <a:endParaRPr lang="en-US" altLang="ja-JP" dirty="0" smtClean="0"/>
          </a:p>
          <a:p>
            <a:r>
              <a:rPr lang="ja-JP" altLang="en-US" dirty="0" smtClean="0"/>
              <a:t>神戸第５５団ベンチャースカウト隊　　東　友夢</a:t>
            </a:r>
            <a:endParaRPr lang="en-US" altLang="ja-JP" dirty="0" smtClean="0"/>
          </a:p>
          <a:p>
            <a:r>
              <a:rPr kumimoji="1" lang="ja-JP" altLang="en-US" dirty="0" smtClean="0"/>
              <a:t>　　　　　　　　　　　　　　　　　　西野　拓希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80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夕食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0765" y="1346654"/>
            <a:ext cx="5801784" cy="4351338"/>
          </a:xfrm>
        </p:spPr>
      </p:pic>
      <p:sp>
        <p:nvSpPr>
          <p:cNvPr id="6" name="正方形/長方形 5"/>
          <p:cNvSpPr/>
          <p:nvPr/>
        </p:nvSpPr>
        <p:spPr>
          <a:xfrm>
            <a:off x="7731006" y="1550420"/>
            <a:ext cx="3677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32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とにかく移動で疲れてました</a:t>
            </a:r>
            <a:endParaRPr lang="ja-JP" altLang="en-US" sz="320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21" y="2931885"/>
            <a:ext cx="4823850" cy="36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登山１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9" y="1436914"/>
            <a:ext cx="4094541" cy="3070906"/>
          </a:xfrm>
        </p:spPr>
      </p:pic>
      <p:sp>
        <p:nvSpPr>
          <p:cNvPr id="5" name="正方形/長方形 4"/>
          <p:cNvSpPr/>
          <p:nvPr/>
        </p:nvSpPr>
        <p:spPr>
          <a:xfrm rot="10800000" flipV="1">
            <a:off x="422878" y="4637659"/>
            <a:ext cx="42942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途中で日が昇った</a:t>
            </a:r>
            <a:endParaRPr lang="ja-JP" alt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96" y="2089325"/>
            <a:ext cx="5595708" cy="419678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549043" y="1140289"/>
            <a:ext cx="59898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800" b="0" cap="none" spc="0" dirty="0" smtClean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つり橋を渡りました</a:t>
            </a:r>
            <a:endParaRPr lang="ja-JP" altLang="en-US" sz="4800" b="0" cap="none" spc="0" dirty="0">
              <a:ln w="0"/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66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登山２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8" y="1433739"/>
            <a:ext cx="3719286" cy="2789465"/>
          </a:xfrm>
        </p:spPr>
      </p:pic>
      <p:sp>
        <p:nvSpPr>
          <p:cNvPr id="5" name="正方形/長方形 4"/>
          <p:cNvSpPr/>
          <p:nvPr/>
        </p:nvSpPr>
        <p:spPr>
          <a:xfrm>
            <a:off x="446313" y="4533001"/>
            <a:ext cx="42146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3600" b="1" cap="none" spc="0" dirty="0" smtClean="0">
                <a:ln/>
                <a:solidFill>
                  <a:schemeClr val="accent4"/>
                </a:solidFill>
                <a:effectLst/>
              </a:rPr>
              <a:t>木の階段が続きます</a:t>
            </a:r>
            <a:endParaRPr lang="ja-JP" alt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56" y="469446"/>
            <a:ext cx="4439557" cy="332966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86" y="3799114"/>
            <a:ext cx="4078514" cy="30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弥山（みせん）山頂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56" y="815126"/>
            <a:ext cx="5451778" cy="4088833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6" y="1690688"/>
            <a:ext cx="5268687" cy="395151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97674" y="5671404"/>
            <a:ext cx="63401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4800" b="1" dirty="0" smtClean="0">
                <a:ln/>
                <a:solidFill>
                  <a:srgbClr val="92D050"/>
                </a:solidFill>
              </a:rPr>
              <a:t>山頂に神社があります</a:t>
            </a:r>
            <a:endParaRPr lang="ja-JP" altLang="en-US" sz="4800" b="1" dirty="0">
              <a:ln/>
              <a:solidFill>
                <a:srgbClr val="92D05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038631" y="5164995"/>
            <a:ext cx="59298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3200" b="1" cap="none" spc="0" dirty="0" smtClean="0">
                <a:ln/>
                <a:solidFill>
                  <a:schemeClr val="accent3"/>
                </a:solidFill>
                <a:effectLst/>
              </a:rPr>
              <a:t>この時に雲が少し出始めてきた</a:t>
            </a:r>
            <a:endParaRPr lang="ja-JP" altLang="en-U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6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八経ヶ岳山頂１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3" y="1111250"/>
            <a:ext cx="6244771" cy="4683578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056" y="3490479"/>
            <a:ext cx="4148913" cy="311168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812843" y="5333163"/>
            <a:ext cx="466025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ja-JP" altLang="en-US" sz="5400" b="1" cap="none" spc="0" dirty="0" smtClean="0">
                <a:ln/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effectLst/>
              </a:rPr>
              <a:t>やっと山頂です</a:t>
            </a:r>
            <a:endParaRPr lang="ja-JP" altLang="en-US" sz="5400" b="1" cap="none" spc="0" dirty="0">
              <a:ln/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09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5400" dirty="0" smtClean="0"/>
              <a:t>八経ヶ岳山頂２</a:t>
            </a:r>
            <a:endParaRPr kumimoji="1" lang="ja-JP" altLang="en-US" sz="54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42" y="2357438"/>
            <a:ext cx="5594349" cy="4195762"/>
          </a:xfrm>
        </p:spPr>
      </p:pic>
      <p:sp>
        <p:nvSpPr>
          <p:cNvPr id="6" name="正方形/長方形 5"/>
          <p:cNvSpPr/>
          <p:nvPr/>
        </p:nvSpPr>
        <p:spPr>
          <a:xfrm>
            <a:off x="646111" y="2677775"/>
            <a:ext cx="572464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4800" b="1" cap="none" spc="0" dirty="0" smtClean="0">
                <a:ln/>
                <a:solidFill>
                  <a:schemeClr val="accent3"/>
                </a:solidFill>
                <a:effectLst/>
              </a:rPr>
              <a:t>このとき雲が</a:t>
            </a:r>
            <a:endParaRPr lang="en-US" altLang="ja-JP" sz="48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ja-JP" altLang="en-US" sz="4800" b="1" cap="none" spc="0" dirty="0" smtClean="0">
                <a:ln/>
                <a:solidFill>
                  <a:schemeClr val="accent3"/>
                </a:solidFill>
                <a:effectLst/>
              </a:rPr>
              <a:t>やばそうだったので</a:t>
            </a:r>
            <a:endParaRPr lang="en-US" altLang="ja-JP" sz="48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ja-JP" altLang="en-US" sz="4800" b="1" cap="none" spc="0" dirty="0" smtClean="0">
                <a:ln/>
                <a:solidFill>
                  <a:schemeClr val="accent3"/>
                </a:solidFill>
                <a:effectLst/>
              </a:rPr>
              <a:t>弥山に戻って</a:t>
            </a:r>
            <a:endParaRPr lang="en-US" altLang="ja-JP" sz="48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ja-JP" altLang="en-US" sz="4800" b="1" cap="none" spc="0" dirty="0" smtClean="0">
                <a:ln/>
                <a:solidFill>
                  <a:schemeClr val="accent3"/>
                </a:solidFill>
                <a:effectLst/>
              </a:rPr>
              <a:t>ルート変更を決定</a:t>
            </a:r>
            <a:endParaRPr lang="ja-JP" altLang="en-US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8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ルート変更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24" y="1051383"/>
            <a:ext cx="8292760" cy="4146381"/>
          </a:xfrm>
        </p:spPr>
      </p:pic>
      <p:sp>
        <p:nvSpPr>
          <p:cNvPr id="7" name="正方形/長方形 6"/>
          <p:cNvSpPr/>
          <p:nvPr/>
        </p:nvSpPr>
        <p:spPr>
          <a:xfrm>
            <a:off x="1475926" y="5196264"/>
            <a:ext cx="5109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このような</a:t>
            </a:r>
            <a:r>
              <a:rPr lang="ja-JP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ルート</a:t>
            </a:r>
            <a:r>
              <a:rPr lang="ja-JP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で</a:t>
            </a:r>
            <a:r>
              <a:rPr lang="ja-JP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下山</a:t>
            </a:r>
            <a:r>
              <a:rPr lang="ja-JP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しました</a:t>
            </a:r>
            <a:endParaRPr lang="en-US" altLang="ja-JP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右上</a:t>
            </a:r>
            <a:r>
              <a:rPr lang="ja-JP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が行者還トンネル西口</a:t>
            </a:r>
            <a:endParaRPr lang="en-US" altLang="ja-JP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左下が八</a:t>
            </a:r>
            <a:r>
              <a:rPr lang="ja-JP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経ヶ岳</a:t>
            </a:r>
            <a:endParaRPr lang="en-US" altLang="ja-JP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左上の先にキャンプ場があります。</a:t>
            </a:r>
            <a:endParaRPr lang="ja-JP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99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下山１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2" y="1317625"/>
            <a:ext cx="4642606" cy="3481955"/>
          </a:xfrm>
        </p:spPr>
      </p:pic>
      <p:sp>
        <p:nvSpPr>
          <p:cNvPr id="5" name="正方形/長方形 4"/>
          <p:cNvSpPr/>
          <p:nvPr/>
        </p:nvSpPr>
        <p:spPr>
          <a:xfrm>
            <a:off x="200706" y="4921083"/>
            <a:ext cx="52320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雨が止んで幻想的</a:t>
            </a:r>
            <a:endParaRPr lang="ja-JP" alt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80" y="905868"/>
            <a:ext cx="6461616" cy="48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下山２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t="11245" r="19297" b="11233"/>
          <a:stretch/>
        </p:blipFill>
        <p:spPr>
          <a:xfrm>
            <a:off x="2844801" y="365125"/>
            <a:ext cx="3802743" cy="3323770"/>
          </a:xfrm>
        </p:spPr>
      </p:pic>
      <p:sp>
        <p:nvSpPr>
          <p:cNvPr id="7" name="正方形/長方形 6"/>
          <p:cNvSpPr/>
          <p:nvPr/>
        </p:nvSpPr>
        <p:spPr>
          <a:xfrm>
            <a:off x="6782747" y="275431"/>
            <a:ext cx="3348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40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ハート型の</a:t>
            </a:r>
            <a:r>
              <a:rPr lang="ja-JP" alt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石</a:t>
            </a:r>
            <a:endParaRPr lang="ja-JP" altLang="en-US" sz="44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47" y="2999726"/>
            <a:ext cx="4618115" cy="345912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838200" y="4258527"/>
            <a:ext cx="5526314" cy="17649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ようやく道路まで降りてこれました</a:t>
            </a:r>
            <a:endParaRPr lang="ja-JP" alt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65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下山３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 smtClean="0"/>
              <a:t>忙しかったので写真はありませんがその後はずっと道なりに歩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 smtClean="0"/>
              <a:t>いていましたが途中で日が暮れてきました。しばらく歩くとダ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 smtClean="0"/>
              <a:t>ムの管理所が見えてきてそこで電話を貸してもらいキャンプ場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 smtClean="0"/>
              <a:t>に連絡をして、そしてタクシーを呼んでもらい無事戻ることが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 smtClean="0"/>
              <a:t>できました。キャンプ場の方もかなり心配していたようで、無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 smtClean="0"/>
              <a:t>事帰ってきてよかったと言っていました。今後はこういうこと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 smtClean="0"/>
              <a:t>もしっかりと予測していきたいです。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8190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000" dirty="0" smtClean="0"/>
              <a:t>概要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2800" dirty="0" smtClean="0"/>
              <a:t>目的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・近畿地方最高峰に登って達成感を味わう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 smtClean="0"/>
              <a:t>・近畿地方最高峰と最低峰？に登頂する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・他県の活動により行動範囲が広がる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sz="2800" dirty="0" smtClean="0"/>
              <a:t>理由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・ベンチャー隊としての活動らしい活動がしたい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・隼章の課題を一つ終わらせる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89" y="1548245"/>
            <a:ext cx="4170219" cy="31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夕食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71" y="2594882"/>
            <a:ext cx="4977794" cy="3733346"/>
          </a:xfrm>
        </p:spPr>
      </p:pic>
      <p:sp>
        <p:nvSpPr>
          <p:cNvPr id="5" name="正方形/長方形 4"/>
          <p:cNvSpPr/>
          <p:nvPr/>
        </p:nvSpPr>
        <p:spPr>
          <a:xfrm>
            <a:off x="5348472" y="1191528"/>
            <a:ext cx="62392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かなりへとへとになっていて</a:t>
            </a:r>
            <a:endParaRPr lang="en-US" altLang="ja-JP" sz="4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ja-JP" alt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この後</a:t>
            </a:r>
            <a:r>
              <a:rPr lang="ja-JP" alt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シャワ</a:t>
            </a:r>
            <a:r>
              <a:rPr lang="ja-JP" alt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ーを</a:t>
            </a:r>
            <a:r>
              <a:rPr lang="ja-JP" alt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浴</a:t>
            </a:r>
            <a:r>
              <a:rPr lang="ja-JP" alt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びました</a:t>
            </a:r>
            <a:endParaRPr lang="ja-JP" alt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6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翌日・・・・・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7" y="1520825"/>
            <a:ext cx="4513339" cy="3385004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52" y="203200"/>
            <a:ext cx="5873448" cy="440508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923547" y="5143755"/>
            <a:ext cx="80025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バス停で１時間４０分ほど待ちました</a:t>
            </a:r>
            <a:endParaRPr lang="ja-JP" alt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11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感想など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9829" y="1152983"/>
            <a:ext cx="8946541" cy="55283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kumimoji="1" lang="ja-JP" altLang="en-US" sz="2400" dirty="0" smtClean="0"/>
              <a:t>友夢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今回の探検キャンプではベンチャー隊とはどのような活動を　　</a:t>
            </a:r>
            <a:r>
              <a:rPr lang="ja-JP" altLang="en-US" sz="2400" dirty="0"/>
              <a:t>　</a:t>
            </a:r>
            <a:r>
              <a:rPr lang="ja-JP" altLang="en-US" sz="2400" dirty="0" smtClean="0"/>
              <a:t>　　　　　　　　　　　　　　　　　　　　　　</a:t>
            </a:r>
            <a:endParaRPr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するのかということが分かり初めてのことだったので二人と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　も戸惑うことばかりでしたが、拓希や皆さんの支えのおかげ</a:t>
            </a:r>
            <a:endParaRPr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でうまくいくことができました。また、自分たちが未熟な部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分もあり計画通りにいかないこともありました。ですがその</a:t>
            </a:r>
            <a:endParaRPr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失敗も大切な財産なのでこれから今回の事を今後の活動の参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考にしていきたいです。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拓希</a:t>
            </a:r>
            <a:endParaRPr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今回の探検キャンプではトラブルもありましたがいい経験が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できました。登山ではやはり近畿最高峰というだけあり大変</a:t>
            </a:r>
            <a:endParaRPr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でしたが無事登り帰ってこれたのでよかったです。今回は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大人の方のサポートがほとんどない状態で二人で行き自分</a:t>
            </a:r>
            <a:r>
              <a:rPr lang="ja-JP" altLang="en-US" sz="2400" dirty="0" err="1" smtClean="0"/>
              <a:t>た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 smtClean="0"/>
              <a:t>　</a:t>
            </a:r>
            <a:r>
              <a:rPr kumimoji="1" lang="ja-JP" altLang="en-US" sz="2400" dirty="0" err="1" smtClean="0"/>
              <a:t>ちで</a:t>
            </a:r>
            <a:r>
              <a:rPr kumimoji="1" lang="ja-JP" altLang="en-US" sz="2400" dirty="0" smtClean="0"/>
              <a:t>行動しました。やはり初めての山に登るのは大変でした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が村の方などにサポートしてもらい人と人との関係は大事だ</a:t>
            </a:r>
            <a:endParaRPr lang="en-US" altLang="ja-JP" sz="2400" dirty="0" smtClean="0"/>
          </a:p>
          <a:p>
            <a:pPr marL="0" indent="0">
              <a:buNone/>
            </a:pPr>
            <a:r>
              <a:rPr kumimoji="1" lang="ja-JP" altLang="en-US" sz="2400" dirty="0"/>
              <a:t>　</a:t>
            </a:r>
            <a:r>
              <a:rPr kumimoji="1" lang="ja-JP" altLang="en-US" sz="2400" dirty="0" err="1" smtClean="0"/>
              <a:t>なと</a:t>
            </a:r>
            <a:r>
              <a:rPr kumimoji="1" lang="ja-JP" altLang="en-US" sz="2400" dirty="0" smtClean="0"/>
              <a:t>思いました。　　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81" y="1444335"/>
            <a:ext cx="3034145" cy="227560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82" y="4271472"/>
            <a:ext cx="3034144" cy="227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終</a:t>
            </a:r>
            <a:r>
              <a:rPr lang="ja-JP" altLang="en-US" dirty="0" smtClean="0"/>
              <a:t>わり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1" t="-1189" r="-2897" b="1"/>
          <a:stretch/>
        </p:blipFill>
        <p:spPr>
          <a:xfrm>
            <a:off x="667657" y="1458458"/>
            <a:ext cx="4872262" cy="4942341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80" y="2590801"/>
            <a:ext cx="5689598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7200" dirty="0" smtClean="0"/>
              <a:t>場所</a:t>
            </a:r>
            <a:endParaRPr kumimoji="1" lang="ja-JP" altLang="en-US" sz="7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5296" r="9872" b="18195"/>
          <a:stretch/>
        </p:blipFill>
        <p:spPr>
          <a:xfrm>
            <a:off x="885372" y="1422398"/>
            <a:ext cx="5038656" cy="5196115"/>
          </a:xfrm>
        </p:spPr>
      </p:pic>
      <p:sp>
        <p:nvSpPr>
          <p:cNvPr id="5" name="正方形/長方形 4"/>
          <p:cNvSpPr/>
          <p:nvPr/>
        </p:nvSpPr>
        <p:spPr>
          <a:xfrm>
            <a:off x="5924028" y="1422398"/>
            <a:ext cx="57246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紀伊半島の真ん中</a:t>
            </a:r>
            <a:endParaRPr lang="en-US" altLang="ja-JP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ja-JP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あたりにあります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47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5400" dirty="0" smtClean="0"/>
              <a:t>当初のルート</a:t>
            </a:r>
            <a:r>
              <a:rPr kumimoji="1" lang="ja-JP" altLang="en-US" sz="3200" dirty="0" smtClean="0"/>
              <a:t>の計画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4" y="1853248"/>
            <a:ext cx="10375632" cy="2021227"/>
          </a:xfrm>
        </p:spPr>
      </p:pic>
      <p:sp>
        <p:nvSpPr>
          <p:cNvPr id="5" name="正方形/長方形 4"/>
          <p:cNvSpPr/>
          <p:nvPr/>
        </p:nvSpPr>
        <p:spPr>
          <a:xfrm>
            <a:off x="830487" y="4235560"/>
            <a:ext cx="849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5400" b="1" cap="none" spc="0" dirty="0" smtClean="0">
                <a:ln/>
                <a:solidFill>
                  <a:schemeClr val="accent3"/>
                </a:solidFill>
                <a:effectLst/>
              </a:rPr>
              <a:t>それなりにきつそうでした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02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9600" dirty="0" smtClean="0"/>
              <a:t>出発</a:t>
            </a:r>
            <a:endParaRPr kumimoji="1" lang="ja-JP" altLang="en-US" sz="9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-32"/>
          <a:stretch/>
        </p:blipFill>
        <p:spPr>
          <a:xfrm rot="5400000">
            <a:off x="4133384" y="702144"/>
            <a:ext cx="5789345" cy="5986170"/>
          </a:xfrm>
        </p:spPr>
      </p:pic>
    </p:spTree>
    <p:extLst>
      <p:ext uri="{BB962C8B-B14F-4D97-AF65-F5344CB8AC3E}">
        <p14:creationId xmlns:p14="http://schemas.microsoft.com/office/powerpoint/2010/main" val="14268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まずは天保山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97" y="1711181"/>
            <a:ext cx="5593014" cy="4195762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3" y="1310678"/>
            <a:ext cx="4572673" cy="3429505"/>
          </a:xfrm>
          <a:prstGeom prst="rect">
            <a:avLst/>
          </a:prstGeom>
        </p:spPr>
      </p:pic>
      <p:cxnSp>
        <p:nvCxnSpPr>
          <p:cNvPr id="7" name="カギ線コネクタ 6"/>
          <p:cNvCxnSpPr/>
          <p:nvPr/>
        </p:nvCxnSpPr>
        <p:spPr>
          <a:xfrm flipV="1">
            <a:off x="4033567" y="5160707"/>
            <a:ext cx="1468927" cy="117226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角丸四角形 15"/>
          <p:cNvSpPr/>
          <p:nvPr/>
        </p:nvSpPr>
        <p:spPr>
          <a:xfrm>
            <a:off x="356260" y="5628904"/>
            <a:ext cx="3627785" cy="9144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奥の階段を上れば山頂というわけではありません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山頂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7" y="1690687"/>
            <a:ext cx="5620582" cy="421543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62" y="547141"/>
            <a:ext cx="3377784" cy="253333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62" y="3425253"/>
            <a:ext cx="2658256" cy="19936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8" y="4152274"/>
            <a:ext cx="2888105" cy="21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8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奈良県へ移動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9" y="1450871"/>
            <a:ext cx="5478451" cy="4108838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80" y="365125"/>
            <a:ext cx="4473020" cy="3354766"/>
          </a:xfrm>
          <a:prstGeom prst="rect">
            <a:avLst/>
          </a:prstGeom>
        </p:spPr>
      </p:pic>
      <p:sp>
        <p:nvSpPr>
          <p:cNvPr id="8" name="上矢印 7"/>
          <p:cNvSpPr/>
          <p:nvPr/>
        </p:nvSpPr>
        <p:spPr>
          <a:xfrm>
            <a:off x="7337619" y="4047345"/>
            <a:ext cx="3559342" cy="16439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269800" y="5712740"/>
            <a:ext cx="6084000" cy="612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駅前にローソン</a:t>
            </a:r>
            <a:r>
              <a:rPr lang="ja-JP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があ</a:t>
            </a:r>
            <a:r>
              <a:rPr lang="ja-JP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った</a:t>
            </a:r>
            <a:endParaRPr lang="ja-JP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37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キャンプ場到着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" y="1475106"/>
            <a:ext cx="4874835" cy="3656126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7" y="3558247"/>
            <a:ext cx="4194627" cy="314597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067" r="35949" b="1"/>
          <a:stretch/>
        </p:blipFill>
        <p:spPr>
          <a:xfrm rot="5400000">
            <a:off x="6257172" y="11755"/>
            <a:ext cx="2999615" cy="35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オン">
  <a:themeElements>
    <a:clrScheme name="イオン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イオン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イオン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259</TotalTime>
  <Words>276</Words>
  <Application>Microsoft Office PowerPoint</Application>
  <PresentationFormat>ワイド画面</PresentationFormat>
  <Paragraphs>85</Paragraphs>
  <Slides>23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0" baseType="lpstr">
      <vt:lpstr>ＭＳ Ｐゴシック</vt:lpstr>
      <vt:lpstr>メイリオ</vt:lpstr>
      <vt:lpstr>Arial</vt:lpstr>
      <vt:lpstr>Calibri</vt:lpstr>
      <vt:lpstr>Century Gothic</vt:lpstr>
      <vt:lpstr>Wingdings 3</vt:lpstr>
      <vt:lpstr>イオン</vt:lpstr>
      <vt:lpstr>そうだ 　　やまに行こう</vt:lpstr>
      <vt:lpstr>概要</vt:lpstr>
      <vt:lpstr>場所</vt:lpstr>
      <vt:lpstr>当初のルートの計画</vt:lpstr>
      <vt:lpstr>出発</vt:lpstr>
      <vt:lpstr>まずは天保山</vt:lpstr>
      <vt:lpstr>山頂</vt:lpstr>
      <vt:lpstr>奈良県へ移動</vt:lpstr>
      <vt:lpstr>キャンプ場到着</vt:lpstr>
      <vt:lpstr>夕食</vt:lpstr>
      <vt:lpstr>登山１</vt:lpstr>
      <vt:lpstr>登山２</vt:lpstr>
      <vt:lpstr>弥山（みせん）山頂</vt:lpstr>
      <vt:lpstr>八経ヶ岳山頂１</vt:lpstr>
      <vt:lpstr>八経ヶ岳山頂２</vt:lpstr>
      <vt:lpstr>ルート変更</vt:lpstr>
      <vt:lpstr>下山１</vt:lpstr>
      <vt:lpstr>下山２</vt:lpstr>
      <vt:lpstr>下山３</vt:lpstr>
      <vt:lpstr>夕食</vt:lpstr>
      <vt:lpstr>翌日・・・・・</vt:lpstr>
      <vt:lpstr>感想など</vt:lpstr>
      <vt:lpstr>終わり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そうだやまに行こう</dc:title>
  <dc:creator>東友夢</dc:creator>
  <cp:lastModifiedBy>東友夢</cp:lastModifiedBy>
  <cp:revision>37</cp:revision>
  <dcterms:created xsi:type="dcterms:W3CDTF">2014-08-15T12:28:32Z</dcterms:created>
  <dcterms:modified xsi:type="dcterms:W3CDTF">2014-10-23T11:42:39Z</dcterms:modified>
</cp:coreProperties>
</file>