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4" r:id="rId4"/>
    <p:sldId id="265" r:id="rId5"/>
    <p:sldId id="263" r:id="rId6"/>
    <p:sldId id="262" r:id="rId7"/>
    <p:sldId id="374" r:id="rId8"/>
    <p:sldId id="376" r:id="rId9"/>
    <p:sldId id="375" r:id="rId10"/>
    <p:sldId id="269" r:id="rId11"/>
    <p:sldId id="373" r:id="rId12"/>
    <p:sldId id="267" r:id="rId13"/>
    <p:sldId id="266" r:id="rId14"/>
    <p:sldId id="331" r:id="rId15"/>
    <p:sldId id="326" r:id="rId16"/>
    <p:sldId id="327" r:id="rId17"/>
    <p:sldId id="328" r:id="rId18"/>
    <p:sldId id="329" r:id="rId19"/>
    <p:sldId id="330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03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14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93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50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392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10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14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05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43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65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91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CAF32-3AD2-43B2-91FC-35558EEF6679}" type="datetimeFigureOut">
              <a:rPr kumimoji="1" lang="ja-JP" altLang="en-US" smtClean="0"/>
              <a:t>2014/12/20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7059-CE98-4F31-BA8C-4B39807999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078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四国サイクリング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西宮２１団　＆　西宮２２団</a:t>
            </a:r>
            <a:endParaRPr kumimoji="1" lang="en-US" altLang="ja-JP" dirty="0" smtClean="0"/>
          </a:p>
          <a:p>
            <a:r>
              <a:rPr lang="ja-JP" altLang="en-US" dirty="0" smtClean="0"/>
              <a:t>松本　直之</a:t>
            </a:r>
            <a:endParaRPr lang="en-US" altLang="ja-JP" dirty="0" smtClean="0"/>
          </a:p>
          <a:p>
            <a:r>
              <a:rPr kumimoji="1" lang="ja-JP" altLang="en-US" dirty="0" smtClean="0"/>
              <a:t>政所　重智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748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8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8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9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7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0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8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3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1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35" y="638355"/>
            <a:ext cx="7407815" cy="555586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8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8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2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0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3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6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9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4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8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1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2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3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0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3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9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7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9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4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5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9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9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1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4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2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4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9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22"/>
            <a:ext cx="9144000" cy="673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7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9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4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3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6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4</Words>
  <Application>Microsoft Office PowerPoint</Application>
  <PresentationFormat>画面に合わせる (4:3)</PresentationFormat>
  <Paragraphs>4</Paragraphs>
  <Slides>60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5" baseType="lpstr">
      <vt:lpstr>ＭＳ Ｐゴシック</vt:lpstr>
      <vt:lpstr>Arial</vt:lpstr>
      <vt:lpstr>Calibri</vt:lpstr>
      <vt:lpstr>Calibri Light</vt:lpstr>
      <vt:lpstr>Office テーマ</vt:lpstr>
      <vt:lpstr>四国サイクリング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四国サイクリング</dc:title>
  <dc:creator>藤井信弘</dc:creator>
  <cp:lastModifiedBy>藤井信弘</cp:lastModifiedBy>
  <cp:revision>6</cp:revision>
  <dcterms:created xsi:type="dcterms:W3CDTF">2014-12-20T01:41:03Z</dcterms:created>
  <dcterms:modified xsi:type="dcterms:W3CDTF">2014-12-20T02:57:02Z</dcterms:modified>
</cp:coreProperties>
</file>